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8" r:id="rId3"/>
    <p:sldId id="270" r:id="rId4"/>
    <p:sldId id="271" r:id="rId5"/>
    <p:sldId id="285" r:id="rId6"/>
    <p:sldId id="286" r:id="rId7"/>
    <p:sldId id="272" r:id="rId8"/>
    <p:sldId id="273" r:id="rId9"/>
    <p:sldId id="275" r:id="rId10"/>
    <p:sldId id="290" r:id="rId11"/>
    <p:sldId id="283" r:id="rId12"/>
    <p:sldId id="284" r:id="rId13"/>
    <p:sldId id="288"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0"/>
    <a:srgbClr val="0066CC"/>
    <a:srgbClr val="A5958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108" y="-1140"/>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12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A8B20-3A0C-4367-9FB1-E33C5FDF7550}" type="datetimeFigureOut">
              <a:rPr lang="fr-FR" smtClean="0"/>
              <a:t>21/03/2018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3FE6B-A727-4914-B120-46766544BA5B}" type="slidenum">
              <a:rPr lang="fr-FR" smtClean="0"/>
              <a:t>‹N°›</a:t>
            </a:fld>
            <a:endParaRPr lang="fr-FR"/>
          </a:p>
        </p:txBody>
      </p:sp>
    </p:spTree>
    <p:extLst>
      <p:ext uri="{BB962C8B-B14F-4D97-AF65-F5344CB8AC3E}">
        <p14:creationId xmlns:p14="http://schemas.microsoft.com/office/powerpoint/2010/main" val="208427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Préambule des recommandations </a:t>
            </a:r>
          </a:p>
          <a:p>
            <a:r>
              <a:rPr lang="fr-FR" sz="1000" dirty="0" smtClean="0"/>
              <a:t>Les </a:t>
            </a:r>
            <a:r>
              <a:rPr lang="fr-FR" sz="1000" dirty="0"/>
              <a:t>caractéristiques de l’autisme varient énormément d'une personne à l'autre et couvrent un large spectre. La classification et le diagnostic de l’autisme sont par ailleurs en constante évolution </a:t>
            </a:r>
            <a:r>
              <a:rPr lang="fr-FR" sz="1000" dirty="0" smtClean="0"/>
              <a:t> […]</a:t>
            </a:r>
          </a:p>
          <a:p>
            <a:r>
              <a:rPr lang="fr-FR" sz="1000" dirty="0" smtClean="0"/>
              <a:t>La classification la mieux actualisée est aujourd’hui le DSM-5, dans lequel l’appellation « trouble du spectre de l’autisme (TSA) » remplace désormais celle de « troubles envahissants du développement (TED) » qui dans le DSM-IV recouvrait plusieurs catégories (trouble autistique, syndrome d’Asperger, trouble envahissant du développement non spécifié ([TED-NS], trouble </a:t>
            </a:r>
            <a:r>
              <a:rPr lang="fr-FR" sz="1000" dirty="0" err="1" smtClean="0"/>
              <a:t>désintégratif</a:t>
            </a:r>
            <a:r>
              <a:rPr lang="fr-FR" sz="1000" dirty="0" smtClean="0"/>
              <a:t> de l’enfance et syndrome de </a:t>
            </a:r>
            <a:r>
              <a:rPr lang="fr-FR" sz="1000" dirty="0" err="1" smtClean="0"/>
              <a:t>Rett</a:t>
            </a:r>
            <a:r>
              <a:rPr lang="fr-FR" sz="1000" dirty="0" smtClean="0"/>
              <a:t>). Il n’existe plus maintenant dans le DSM-5 qu’une seule catégorie diagnostique caractérisée par deux dimensions symptomatiques : A. « Déficit persistant de la communication et des interactions sociales observés dans les contextes variés » et B. « Caractère restreint et répétitif des comportements, des intérêts ou des activités »</a:t>
            </a:r>
          </a:p>
          <a:p>
            <a:endParaRPr lang="fr-FR" sz="1000" dirty="0"/>
          </a:p>
          <a:p>
            <a:r>
              <a:rPr lang="fr-FR" sz="1000" dirty="0" smtClean="0"/>
              <a:t>Le </a:t>
            </a:r>
            <a:r>
              <a:rPr lang="fr-FR" sz="1000" dirty="0"/>
              <a:t>TSA est positionné dans le DSM-5 parmi les troubles neurodéveloppementaux, au même titre que les troubles de l’attention, du développement intellectuel, de la motricité, de la communication et des apprentissages. Les critères du DSM-5 permettent de préciser d’une part l’intensité du TSA au travers de trois niveaux d’aide requis au fonctionnement de la personne, et d’autre part de spécifier si les conditions suivantes sont associées : « </a:t>
            </a:r>
            <a:r>
              <a:rPr lang="fr-FR" sz="1000" i="1" dirty="0"/>
              <a:t>déficit intellectuel, altération du langage, pathologie médicale ou génétique connue ou facteur environnemental, autre trouble développemental, mental ou comportemental, ou catatonie</a:t>
            </a:r>
            <a:r>
              <a:rPr lang="fr-FR" sz="1000" dirty="0"/>
              <a:t> ». Les critères du DSM-5 ne se substituent pas à l'évaluation du fonctionnement de l’enfant.</a:t>
            </a:r>
          </a:p>
          <a:p>
            <a:endParaRPr lang="fr-FR" sz="1000" dirty="0" smtClean="0"/>
          </a:p>
          <a:p>
            <a:r>
              <a:rPr lang="fr-FR" sz="1000" dirty="0" smtClean="0"/>
              <a:t>Le </a:t>
            </a:r>
            <a:r>
              <a:rPr lang="fr-FR" sz="1000" dirty="0"/>
              <a:t>DSM-5 introduit également un nouveau diagnostic de « trouble de la communication sociale » qui s'applique aux personnes qui ont des problèmes de communication sociale verbale et non verbale, entraînant des limitations dans la participation sociale et la réussite scolaire ou la performance au travail, mais qui ne présentent pas les comportements stéréotypés ou répétitifs et les intérêts restreints caractéristiques du trouble du spectre de l'autisme.</a:t>
            </a:r>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2</a:t>
            </a:fld>
            <a:endParaRPr lang="fr-FR"/>
          </a:p>
        </p:txBody>
      </p:sp>
    </p:spTree>
    <p:extLst>
      <p:ext uri="{BB962C8B-B14F-4D97-AF65-F5344CB8AC3E}">
        <p14:creationId xmlns:p14="http://schemas.microsoft.com/office/powerpoint/2010/main" val="110043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3</a:t>
            </a:fld>
            <a:endParaRPr lang="fr-FR"/>
          </a:p>
        </p:txBody>
      </p:sp>
    </p:spTree>
    <p:extLst>
      <p:ext uri="{BB962C8B-B14F-4D97-AF65-F5344CB8AC3E}">
        <p14:creationId xmlns:p14="http://schemas.microsoft.com/office/powerpoint/2010/main" val="239769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4</a:t>
            </a:fld>
            <a:endParaRPr lang="fr-FR"/>
          </a:p>
        </p:txBody>
      </p:sp>
    </p:spTree>
    <p:extLst>
      <p:ext uri="{BB962C8B-B14F-4D97-AF65-F5344CB8AC3E}">
        <p14:creationId xmlns:p14="http://schemas.microsoft.com/office/powerpoint/2010/main" val="194756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87513" y="685800"/>
            <a:ext cx="4789487" cy="2693988"/>
          </a:xfrm>
        </p:spPr>
      </p:sp>
      <p:sp>
        <p:nvSpPr>
          <p:cNvPr id="3" name="Espace réservé des commentaires 2"/>
          <p:cNvSpPr>
            <a:spLocks noGrp="1"/>
          </p:cNvSpPr>
          <p:nvPr>
            <p:ph type="body" idx="1"/>
          </p:nvPr>
        </p:nvSpPr>
        <p:spPr>
          <a:xfrm>
            <a:off x="108857" y="3450771"/>
            <a:ext cx="6618514" cy="6444343"/>
          </a:xfrm>
        </p:spPr>
        <p:txBody>
          <a:bodyPr/>
          <a:lstStyle/>
          <a:p>
            <a:r>
              <a:rPr lang="fr-FR" sz="800" dirty="0" smtClean="0"/>
              <a:t>Inquiétude des parents</a:t>
            </a:r>
          </a:p>
          <a:p>
            <a:r>
              <a:rPr lang="fr-FR" sz="800" dirty="0" smtClean="0"/>
              <a:t>Toute inquiétude des parents pour le développement, et particulièrement celui du langage et des interactions sociales, doit être considérée comme un signe d’alerte majeur (cf. encadré 1). Elle doit donner lieu à un examen approfondi du développement de l’enfant par le médecin assurant son suivi habituel, dans le cadre d’une consultation dédiée au repérage d’un TSA (cf. section 1.2). </a:t>
            </a:r>
          </a:p>
          <a:p>
            <a:r>
              <a:rPr lang="fr-FR" sz="800" dirty="0" smtClean="0"/>
              <a:t>Quel que soit l’âge de l’enfant</a:t>
            </a:r>
          </a:p>
          <a:p>
            <a:r>
              <a:rPr lang="fr-FR" sz="800" dirty="0" smtClean="0"/>
              <a:t>La survenue d’une régression des habiletés langagières ou relationnelles doit également faire rechercher un TSA quel que soit l’âge de l’enfant et en l’absence d’anomalie de l’examen neurologique qui orienterait alors d’emblée vers un autre diagnostic (par exemple, pathologie </a:t>
            </a:r>
            <a:r>
              <a:rPr lang="fr-FR" sz="800" dirty="0" err="1" smtClean="0"/>
              <a:t>neurodégénérative</a:t>
            </a:r>
            <a:r>
              <a:rPr lang="fr-FR" sz="800" dirty="0" smtClean="0"/>
              <a:t> de l’enfant).</a:t>
            </a:r>
          </a:p>
          <a:p>
            <a:endParaRPr lang="fr-FR" sz="800" dirty="0" smtClean="0"/>
          </a:p>
          <a:p>
            <a:r>
              <a:rPr lang="fr-FR" sz="800" dirty="0" smtClean="0"/>
              <a:t>Autres signes d’alerte</a:t>
            </a:r>
          </a:p>
          <a:p>
            <a:r>
              <a:rPr lang="fr-FR" sz="800" dirty="0" smtClean="0"/>
              <a:t>Avant 18 mois</a:t>
            </a:r>
          </a:p>
          <a:p>
            <a:r>
              <a:rPr lang="fr-FR" sz="800" dirty="0" smtClean="0"/>
              <a:t>Chez l’enfant de moins de 18 mois, il n’existe à ce jour aucun marqueur pathognomonique d’une évolution vers un TSA. </a:t>
            </a:r>
          </a:p>
          <a:p>
            <a:r>
              <a:rPr lang="fr-FR" sz="800" dirty="0" smtClean="0"/>
              <a:t>Dans cette tranche d’âge, certaines difficultés (ou particularités) autres que liées à la communication de l’enfant peuvent toutefois avoir valeur d’indices précoces d’un trouble du </a:t>
            </a:r>
            <a:r>
              <a:rPr lang="fr-FR" sz="800" dirty="0" err="1" smtClean="0"/>
              <a:t>neuro-développement</a:t>
            </a:r>
            <a:r>
              <a:rPr lang="fr-FR" sz="800" dirty="0" smtClean="0"/>
              <a:t> (TND). Il peut s’agir de particularités dans les domaines suivants : le niveau de vigilance (« enfant trop calme ou irritable ») ;  le sommeil (délais excessifs d’endormissement ou réveils) ;  la diversification alimentaire (refus de textures ou d’aliments nouveaux, rituels alimentaires) ;  la régulation des émotions (crises de colère inexpliquées) et l’ajustement </a:t>
            </a:r>
            <a:r>
              <a:rPr lang="fr-FR" sz="800" dirty="0" err="1" smtClean="0"/>
              <a:t>tonico</a:t>
            </a:r>
            <a:r>
              <a:rPr lang="fr-FR" sz="800" dirty="0" smtClean="0"/>
              <a:t>-postural (« n’aime pas » être pris dans les bras) ; le développement de son répertoire moteur ; l’exploration inhabituelle des « objets » de l’environnement, humain et physique, et ceci, quelle que soit la modalité sensorielle mobilisée (par exemple pour aligner des objets ou éteindre/allumer la lumière). </a:t>
            </a:r>
          </a:p>
          <a:p>
            <a:r>
              <a:rPr lang="fr-FR" sz="800" dirty="0" smtClean="0"/>
              <a:t>La persistance de tels indices, de même que les signes d’alerte majeurs (</a:t>
            </a:r>
            <a:r>
              <a:rPr lang="fr-FR" sz="800" dirty="0" err="1" smtClean="0"/>
              <a:t>cf.diapo</a:t>
            </a:r>
            <a:r>
              <a:rPr lang="fr-FR" sz="800" dirty="0" smtClean="0"/>
              <a:t>), nécessite l’examen approfondi de l’ensemble des domaines de développement de l’enfant, incluant la communication sociale.</a:t>
            </a:r>
          </a:p>
          <a:p>
            <a:r>
              <a:rPr lang="fr-FR" sz="800" dirty="0" smtClean="0"/>
              <a:t>Autour de 18 mois</a:t>
            </a:r>
          </a:p>
          <a:p>
            <a:r>
              <a:rPr lang="fr-FR" sz="800" dirty="0" smtClean="0"/>
              <a:t>Les signes d’alerte de TSA sont plus facilement identifiables autour de 18 mois, même s’ils peuvent être présents beaucoup plus tôt, dès environ 12 mois (cf. diapo). Il s’agit en particulier de difficultés dans les domaines suivants : engagement relationnel (avec les parents et les pairs) ; attention et réciprocité sociale (initiation, réponse et maintien de l’attention conjointe, regard adressé, sourire partagé, pointage à distance coordonné avec le regard) ; réactivité sociale (réponse au prénom) ; langage réceptif (compréhension de consignes simples) et expressif (syllabes répétées, puis utilisation régulière et adaptée de plusieurs mots) ; jeu socio-imitatif et symbolique ; réponses sensorielles (recherche ou évitement de sensations). Aucun de ces signes pris de façon isolée n’a de valeur prédictive, mais l’association d’au moins deux signes nécessite un examen clinique approfondi du développement de l’enfant. </a:t>
            </a:r>
          </a:p>
          <a:p>
            <a:endParaRPr lang="fr-FR" sz="800" dirty="0" smtClean="0"/>
          </a:p>
          <a:p>
            <a:r>
              <a:rPr lang="fr-FR" sz="800" dirty="0" smtClean="0"/>
              <a:t>Au-delà de 18 mois et jusqu’à l’adolescence</a:t>
            </a:r>
          </a:p>
          <a:p>
            <a:r>
              <a:rPr lang="fr-FR" sz="800" dirty="0" smtClean="0"/>
              <a:t>Chez l’enfant de plus de 18 mois, les signes précédents ou bien la présence de difficultés relationnelles précoces et persistantes combinées à des particularités dans le comportement et les intérêts prenant un caractère anormalement répétitifs, restreints et stéréotypés, doivent alerter sur la possibilité d’un TSA. Par difficultés relationnelles, on entend par exemple des difficultés à créer des liens amicaux, à engager, suivre ou participer à une conversation, à prendre des initiatives sociales (sorties, invitations…), à comprendre ou interpréter des intentions, des expressions langagières, le second degré, etc.  D’autres signes plus ou moins évocateurs peuvent apparaître : utilisation inappropriée du langage, pauvreté du contact voire indifférence ou dans certains cas au contraire familiarité excessive, difficultés à reconnaître les émotions d’autrui, balancements et autres mouvements stéréotypés, résistance au changement pouvant aller jusqu’à la mise en place de rituels, troubles du comportement (agressivité, conduites oppositionnelles), etc. </a:t>
            </a:r>
          </a:p>
          <a:p>
            <a:r>
              <a:rPr lang="fr-FR" sz="800" dirty="0" smtClean="0"/>
              <a:t>Le repérage des signes d’alerte de TSA peut être plus tardif dans l’enfance, voire à l’adolescence, en particulier dans les cas où ne coexiste pas de trouble du développement de l’intelligence ou lorsque la symptomatologie autistique est de faible intensité. Ces signes apparaissent parfois plus évidents lorsque les exigences de l’environnement social ou scolaire sont plus importantes (par exemple lors des transitions scolaires, comme le passage au collège) et dépassent les capacités adaptatives de l’enfant. </a:t>
            </a:r>
          </a:p>
          <a:p>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5</a:t>
            </a:fld>
            <a:endParaRPr lang="fr-FR"/>
          </a:p>
        </p:txBody>
      </p:sp>
    </p:spTree>
    <p:extLst>
      <p:ext uri="{BB962C8B-B14F-4D97-AF65-F5344CB8AC3E}">
        <p14:creationId xmlns:p14="http://schemas.microsoft.com/office/powerpoint/2010/main" val="28979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87513" y="685800"/>
            <a:ext cx="4789487" cy="2693988"/>
          </a:xfrm>
        </p:spPr>
      </p:sp>
      <p:sp>
        <p:nvSpPr>
          <p:cNvPr id="3" name="Espace réservé des commentaires 2"/>
          <p:cNvSpPr>
            <a:spLocks noGrp="1"/>
          </p:cNvSpPr>
          <p:nvPr>
            <p:ph type="body" idx="1"/>
          </p:nvPr>
        </p:nvSpPr>
        <p:spPr>
          <a:xfrm>
            <a:off x="108857" y="3450771"/>
            <a:ext cx="6618514" cy="6444343"/>
          </a:xfrm>
        </p:spPr>
        <p:txBody>
          <a:bodyPr/>
          <a:lstStyle/>
          <a:p>
            <a:r>
              <a:rPr lang="fr-FR" sz="800" dirty="0" smtClean="0"/>
              <a:t>Inquiétude des parents</a:t>
            </a:r>
          </a:p>
          <a:p>
            <a:r>
              <a:rPr lang="fr-FR" sz="800" dirty="0" smtClean="0"/>
              <a:t>Toute inquiétude des parents pour le développement, et particulièrement celui du langage et des interactions sociales, doit être considérée comme un signe d’alerte majeur (cf. encadré 1). Elle doit donner lieu à un examen approfondi du développement de l’enfant par le médecin assurant son suivi habituel, dans le cadre d’une consultation dédiée au repérage d’un TSA (cf. section 1.2). </a:t>
            </a:r>
          </a:p>
          <a:p>
            <a:r>
              <a:rPr lang="fr-FR" sz="800" dirty="0" smtClean="0"/>
              <a:t>Quel que soit l’âge de l’enfant</a:t>
            </a:r>
          </a:p>
          <a:p>
            <a:r>
              <a:rPr lang="fr-FR" sz="800" dirty="0" smtClean="0"/>
              <a:t>La survenue d’une régression des habiletés langagières ou relationnelles doit également faire rechercher un TSA quel que soit l’âge de l’enfant et en l’absence d’anomalie de l’examen neurologique qui orienterait alors d’emblée vers un autre diagnostic (par exemple, pathologie </a:t>
            </a:r>
            <a:r>
              <a:rPr lang="fr-FR" sz="800" dirty="0" err="1" smtClean="0"/>
              <a:t>neurodégénérative</a:t>
            </a:r>
            <a:r>
              <a:rPr lang="fr-FR" sz="800" dirty="0" smtClean="0"/>
              <a:t> de l’enfant).</a:t>
            </a:r>
          </a:p>
          <a:p>
            <a:endParaRPr lang="fr-FR" sz="800" dirty="0" smtClean="0"/>
          </a:p>
          <a:p>
            <a:r>
              <a:rPr lang="fr-FR" sz="800" dirty="0" smtClean="0"/>
              <a:t>Autres signes d’alerte</a:t>
            </a:r>
          </a:p>
          <a:p>
            <a:r>
              <a:rPr lang="fr-FR" sz="800" dirty="0" smtClean="0"/>
              <a:t>Avant 18 mois</a:t>
            </a:r>
          </a:p>
          <a:p>
            <a:r>
              <a:rPr lang="fr-FR" sz="800" dirty="0" smtClean="0"/>
              <a:t>Chez l’enfant de moins de 18 mois, il n’existe à ce jour aucun marqueur pathognomonique d’une évolution vers un TSA. </a:t>
            </a:r>
          </a:p>
          <a:p>
            <a:r>
              <a:rPr lang="fr-FR" sz="800" dirty="0" smtClean="0"/>
              <a:t>Dans cette tranche d’âge, certaines difficultés (ou particularités) autres que liées à la communication de l’enfant peuvent toutefois avoir valeur d’indices précoces d’un trouble du </a:t>
            </a:r>
            <a:r>
              <a:rPr lang="fr-FR" sz="800" dirty="0" err="1" smtClean="0"/>
              <a:t>neuro-développement</a:t>
            </a:r>
            <a:r>
              <a:rPr lang="fr-FR" sz="800" dirty="0" smtClean="0"/>
              <a:t> (TND). Il peut s’agir de particularités dans les domaines suivants : le niveau de vigilance (« enfant trop calme ou irritable ») ;  le sommeil (délais excessifs d’endormissement ou réveils) ;  la diversification alimentaire (refus de textures ou d’aliments nouveaux, rituels alimentaires) ;  la régulation des émotions (crises de colère inexpliquées) et l’ajustement </a:t>
            </a:r>
            <a:r>
              <a:rPr lang="fr-FR" sz="800" dirty="0" err="1" smtClean="0"/>
              <a:t>tonico</a:t>
            </a:r>
            <a:r>
              <a:rPr lang="fr-FR" sz="800" dirty="0" smtClean="0"/>
              <a:t>-postural (« n’aime pas » être pris dans les bras) ; le développement de son répertoire moteur ; l’exploration inhabituelle des « objets » de l’environnement, humain et physique, et ceci, quelle que soit la modalité sensorielle mobilisée (par exemple pour aligner des objets ou éteindre/allumer la lumière). </a:t>
            </a:r>
          </a:p>
          <a:p>
            <a:r>
              <a:rPr lang="fr-FR" sz="800" dirty="0" smtClean="0"/>
              <a:t>La persistance de tels indices, de même que les signes d’alerte majeurs (</a:t>
            </a:r>
            <a:r>
              <a:rPr lang="fr-FR" sz="800" dirty="0" err="1" smtClean="0"/>
              <a:t>cf.diapo</a:t>
            </a:r>
            <a:r>
              <a:rPr lang="fr-FR" sz="800" dirty="0" smtClean="0"/>
              <a:t>), nécessite l’examen approfondi de l’ensemble des domaines de développement de l’enfant, incluant la communication sociale.</a:t>
            </a:r>
          </a:p>
          <a:p>
            <a:r>
              <a:rPr lang="fr-FR" sz="800" dirty="0" smtClean="0"/>
              <a:t>Autour de 18 mois</a:t>
            </a:r>
          </a:p>
          <a:p>
            <a:r>
              <a:rPr lang="fr-FR" sz="800" dirty="0" smtClean="0"/>
              <a:t>Les signes d’alerte de TSA sont plus facilement identifiables autour de 18 mois, même s’ils peuvent être présents beaucoup plus tôt, dès environ 12 mois (cf. diapo). Il s’agit en particulier de difficultés dans les domaines suivants : engagement relationnel (avec les parents et les pairs) ; attention et réciprocité sociale (initiation, réponse et maintien de l’attention conjointe, regard adressé, sourire partagé, pointage à distance coordonné avec le regard) ; réactivité sociale (réponse au prénom) ; langage réceptif (compréhension de consignes simples) et expressif (syllabes répétées, puis utilisation régulière et adaptée de plusieurs mots) ; jeu socio-imitatif et symbolique ; réponses sensorielles (recherche ou évitement de sensations). Aucun de ces signes pris de façon isolée n’a de valeur prédictive, mais l’association d’au moins deux signes nécessite un examen clinique approfondi du développement de l’enfant. </a:t>
            </a:r>
          </a:p>
          <a:p>
            <a:endParaRPr lang="fr-FR" sz="800" dirty="0" smtClean="0"/>
          </a:p>
          <a:p>
            <a:r>
              <a:rPr lang="fr-FR" sz="800" dirty="0" smtClean="0"/>
              <a:t>Au-delà de 18 mois et jusqu’à l’adolescence</a:t>
            </a:r>
          </a:p>
          <a:p>
            <a:r>
              <a:rPr lang="fr-FR" sz="800" dirty="0" smtClean="0"/>
              <a:t>Chez l’enfant de plus de 18 mois, les signes précédents ou bien la présence de difficultés relationnelles précoces et persistantes combinées à des particularités dans le comportement et les intérêts prenant un caractère anormalement répétitifs, restreints et stéréotypés, doivent alerter sur la possibilité d’un TSA. Par difficultés relationnelles, on entend par exemple des difficultés à créer des liens amicaux, à engager, suivre ou participer à une conversation, à prendre des initiatives sociales (sorties, invitations…), à comprendre ou interpréter des intentions, des expressions langagières, le second degré, etc.  D’autres signes plus ou moins évocateurs peuvent apparaître : utilisation inappropriée du langage, pauvreté du contact voire indifférence ou dans certains cas au contraire familiarité excessive, difficultés à reconnaître les émotions d’autrui, balancements et autres mouvements stéréotypés, résistance au changement pouvant aller jusqu’à la mise en place de rituels, troubles du comportement (agressivité, conduites oppositionnelles), etc. </a:t>
            </a:r>
          </a:p>
          <a:p>
            <a:r>
              <a:rPr lang="fr-FR" sz="800" dirty="0" smtClean="0"/>
              <a:t>Le repérage des signes d’alerte de TSA peut être plus tardif dans l’enfance, voire à l’adolescence, en particulier dans les cas où ne coexiste pas de trouble du développement de l’intelligence ou lorsque la symptomatologie autistique est de faible intensité. Ces signes apparaissent parfois plus évidents lorsque les exigences de l’environnement social ou scolaire sont plus importantes (par exemple lors des transitions scolaires, comme le passage au collège) et dépassent les capacités adaptatives de l’enfant. </a:t>
            </a:r>
          </a:p>
          <a:p>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6</a:t>
            </a:fld>
            <a:endParaRPr lang="fr-FR"/>
          </a:p>
        </p:txBody>
      </p:sp>
    </p:spTree>
    <p:extLst>
      <p:ext uri="{BB962C8B-B14F-4D97-AF65-F5344CB8AC3E}">
        <p14:creationId xmlns:p14="http://schemas.microsoft.com/office/powerpoint/2010/main" val="289799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87513" y="685800"/>
            <a:ext cx="4789487" cy="2693988"/>
          </a:xfrm>
        </p:spPr>
      </p:sp>
      <p:sp>
        <p:nvSpPr>
          <p:cNvPr id="3" name="Espace réservé des commentaires 2"/>
          <p:cNvSpPr>
            <a:spLocks noGrp="1"/>
          </p:cNvSpPr>
          <p:nvPr>
            <p:ph type="body" idx="1"/>
          </p:nvPr>
        </p:nvSpPr>
        <p:spPr>
          <a:xfrm>
            <a:off x="108857" y="3450771"/>
            <a:ext cx="6618514" cy="6444343"/>
          </a:xfrm>
        </p:spPr>
        <p:txBody>
          <a:bodyPr/>
          <a:lstStyle/>
          <a:p>
            <a:r>
              <a:rPr lang="fr-FR" sz="800" dirty="0" smtClean="0"/>
              <a:t>Inquiétude des parents</a:t>
            </a:r>
          </a:p>
          <a:p>
            <a:r>
              <a:rPr lang="fr-FR" sz="800" dirty="0" smtClean="0"/>
              <a:t>Toute inquiétude des parents pour le développement, et particulièrement celui du langage et des interactions sociales, doit être considérée comme un signe d’alerte majeur (cf. encadré 1). Elle doit donner lieu à un examen approfondi du développement de l’enfant par le médecin assurant son suivi habituel, dans le cadre d’une consultation dédiée au repérage d’un TSA (cf. section 1.2). </a:t>
            </a:r>
          </a:p>
          <a:p>
            <a:r>
              <a:rPr lang="fr-FR" sz="800" dirty="0" smtClean="0"/>
              <a:t>Quel que soit l’âge de l’enfant</a:t>
            </a:r>
          </a:p>
          <a:p>
            <a:r>
              <a:rPr lang="fr-FR" sz="800" dirty="0" smtClean="0"/>
              <a:t>La survenue d’une régression des habiletés langagières ou relationnelles doit également faire rechercher un TSA quel que soit l’âge de l’enfant et en l’absence d’anomalie de l’examen neurologique qui orienterait alors d’emblée vers un autre diagnostic (par exemple, pathologie </a:t>
            </a:r>
            <a:r>
              <a:rPr lang="fr-FR" sz="800" dirty="0" err="1" smtClean="0"/>
              <a:t>neurodégénérative</a:t>
            </a:r>
            <a:r>
              <a:rPr lang="fr-FR" sz="800" dirty="0" smtClean="0"/>
              <a:t> de l’enfant).</a:t>
            </a:r>
          </a:p>
          <a:p>
            <a:endParaRPr lang="fr-FR" sz="800" dirty="0" smtClean="0"/>
          </a:p>
          <a:p>
            <a:r>
              <a:rPr lang="fr-FR" sz="800" dirty="0" smtClean="0"/>
              <a:t>Autres signes d’alerte</a:t>
            </a:r>
          </a:p>
          <a:p>
            <a:r>
              <a:rPr lang="fr-FR" sz="800" dirty="0" smtClean="0"/>
              <a:t>Avant 18 mois</a:t>
            </a:r>
          </a:p>
          <a:p>
            <a:r>
              <a:rPr lang="fr-FR" sz="800" dirty="0" smtClean="0"/>
              <a:t>Chez l’enfant de moins de 18 mois, il n’existe à ce jour aucun marqueur pathognomonique d’une évolution vers un TSA. </a:t>
            </a:r>
          </a:p>
          <a:p>
            <a:r>
              <a:rPr lang="fr-FR" sz="800" dirty="0" smtClean="0"/>
              <a:t>Dans cette tranche d’âge, certaines difficultés (ou particularités) autres que liées à la communication de l’enfant peuvent toutefois avoir valeur d’indices précoces d’un trouble du </a:t>
            </a:r>
            <a:r>
              <a:rPr lang="fr-FR" sz="800" dirty="0" err="1" smtClean="0"/>
              <a:t>neuro-développement</a:t>
            </a:r>
            <a:r>
              <a:rPr lang="fr-FR" sz="800" dirty="0" smtClean="0"/>
              <a:t> (TND). Il peut s’agir de particularités dans les domaines suivants : le niveau de vigilance (« enfant trop calme ou irritable ») ;  le sommeil (délais excessifs d’endormissement ou réveils) ;  la diversification alimentaire (refus de textures ou d’aliments nouveaux, rituels alimentaires) ;  la régulation des émotions (crises de colère inexpliquées) et l’ajustement </a:t>
            </a:r>
            <a:r>
              <a:rPr lang="fr-FR" sz="800" dirty="0" err="1" smtClean="0"/>
              <a:t>tonico</a:t>
            </a:r>
            <a:r>
              <a:rPr lang="fr-FR" sz="800" dirty="0" smtClean="0"/>
              <a:t>-postural (« n’aime pas » être pris dans les bras) ; le développement de son répertoire moteur ; l’exploration inhabituelle des « objets » de l’environnement, humain et physique, et ceci, quelle que soit la modalité sensorielle mobilisée (par exemple pour aligner des objets ou éteindre/allumer la lumière). </a:t>
            </a:r>
          </a:p>
          <a:p>
            <a:r>
              <a:rPr lang="fr-FR" sz="800" dirty="0" smtClean="0"/>
              <a:t>La persistance de tels indices, de même que les signes d’alerte majeurs (</a:t>
            </a:r>
            <a:r>
              <a:rPr lang="fr-FR" sz="800" dirty="0" err="1" smtClean="0"/>
              <a:t>cf.diapo</a:t>
            </a:r>
            <a:r>
              <a:rPr lang="fr-FR" sz="800" dirty="0" smtClean="0"/>
              <a:t>), nécessite l’examen approfondi de l’ensemble des domaines de développement de l’enfant, incluant la communication sociale.</a:t>
            </a:r>
          </a:p>
          <a:p>
            <a:r>
              <a:rPr lang="fr-FR" sz="800" dirty="0" smtClean="0"/>
              <a:t>Autour de 18 mois</a:t>
            </a:r>
          </a:p>
          <a:p>
            <a:r>
              <a:rPr lang="fr-FR" sz="800" dirty="0" smtClean="0"/>
              <a:t>Les signes d’alerte de TSA sont plus facilement identifiables autour de 18 mois, même s’ils peuvent être présents beaucoup plus tôt, dès environ 12 mois (cf. diapo). Il s’agit en particulier de difficultés dans les domaines suivants : engagement relationnel (avec les parents et les pairs) ; attention et réciprocité sociale (initiation, réponse et maintien de l’attention conjointe, regard adressé, sourire partagé, pointage à distance coordonné avec le regard) ; réactivité sociale (réponse au prénom) ; langage réceptif (compréhension de consignes simples) et expressif (syllabes répétées, puis utilisation régulière et adaptée de plusieurs mots) ; jeu socio-imitatif et symbolique ; réponses sensorielles (recherche ou évitement de sensations). Aucun de ces signes pris de façon isolée n’a de valeur prédictive, mais l’association d’au moins deux signes nécessite un examen clinique approfondi du développement de l’enfant. </a:t>
            </a:r>
          </a:p>
          <a:p>
            <a:endParaRPr lang="fr-FR" sz="800" dirty="0" smtClean="0"/>
          </a:p>
          <a:p>
            <a:r>
              <a:rPr lang="fr-FR" sz="800" dirty="0" smtClean="0"/>
              <a:t>Au-delà de 18 mois et jusqu’à l’adolescence</a:t>
            </a:r>
          </a:p>
          <a:p>
            <a:r>
              <a:rPr lang="fr-FR" sz="800" dirty="0" smtClean="0"/>
              <a:t>Chez l’enfant de plus de 18 mois, les signes précédents ou bien la présence de difficultés relationnelles précoces et persistantes combinées à des particularités dans le comportement et les intérêts prenant un caractère anormalement répétitifs, restreints et stéréotypés, doivent alerter sur la possibilité d’un TSA. Par difficultés relationnelles, on entend par exemple des difficultés à créer des liens amicaux, à engager, suivre ou participer à une conversation, à prendre des initiatives sociales (sorties, invitations…), à comprendre ou interpréter des intentions, des expressions langagières, le second degré, etc.  D’autres signes plus ou moins évocateurs peuvent apparaître : utilisation inappropriée du langage, pauvreté du contact voire indifférence ou dans certains cas au contraire familiarité excessive, difficultés à reconnaître les émotions d’autrui, balancements et autres mouvements stéréotypés, résistance au changement pouvant aller jusqu’à la mise en place de rituels, troubles du comportement (agressivité, conduites oppositionnelles), etc. </a:t>
            </a:r>
          </a:p>
          <a:p>
            <a:r>
              <a:rPr lang="fr-FR" sz="800" dirty="0" smtClean="0"/>
              <a:t>Le repérage des signes d’alerte de TSA peut être plus tardif dans l’enfance, voire à l’adolescence, en particulier dans les cas où ne coexiste pas de trouble du développement de l’intelligence ou lorsque la symptomatologie autistique est de faible intensité. Ces signes apparaissent parfois plus évidents lorsque les exigences de l’environnement social ou scolaire sont plus importantes (par exemple lors des transitions scolaires, comme le passage au collège) et dépassent les capacités adaptatives de l’enfant. </a:t>
            </a:r>
          </a:p>
          <a:p>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7</a:t>
            </a:fld>
            <a:endParaRPr lang="fr-FR"/>
          </a:p>
        </p:txBody>
      </p:sp>
    </p:spTree>
    <p:extLst>
      <p:ext uri="{BB962C8B-B14F-4D97-AF65-F5344CB8AC3E}">
        <p14:creationId xmlns:p14="http://schemas.microsoft.com/office/powerpoint/2010/main" val="289799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6013" y="685800"/>
            <a:ext cx="5360987" cy="3014663"/>
          </a:xfrm>
        </p:spPr>
      </p:sp>
      <p:sp>
        <p:nvSpPr>
          <p:cNvPr id="3" name="Espace réservé des commentaires 2"/>
          <p:cNvSpPr>
            <a:spLocks noGrp="1"/>
          </p:cNvSpPr>
          <p:nvPr>
            <p:ph type="body" idx="1"/>
          </p:nvPr>
        </p:nvSpPr>
        <p:spPr>
          <a:xfrm>
            <a:off x="402772" y="3755572"/>
            <a:ext cx="6063342" cy="4963885"/>
          </a:xfrm>
        </p:spPr>
        <p:txBody>
          <a:bodyPr/>
          <a:lstStyle/>
          <a:p>
            <a:pPr lvl="1"/>
            <a:r>
              <a:rPr lang="fr-FR" sz="1000" b="1" dirty="0"/>
              <a:t>Repérage de signes de TSA lors d’une consultation dédiée</a:t>
            </a:r>
          </a:p>
          <a:p>
            <a:r>
              <a:rPr lang="fr-FR" sz="1000" b="1" dirty="0"/>
              <a:t>Enfants concernés</a:t>
            </a:r>
          </a:p>
          <a:p>
            <a:r>
              <a:rPr lang="fr-FR" sz="1000" dirty="0"/>
              <a:t>Un dépistage systématique du TSA en population générale (dépistage universel) n’est pas recommandé en l’absence d’outils suffisamment sensibles et spécifiques. </a:t>
            </a:r>
          </a:p>
          <a:p>
            <a:r>
              <a:rPr lang="fr-FR" sz="1000" dirty="0"/>
              <a:t>À l’inverse, un repérage de signes de TSA est recommandé chez les enfants présentant des signes d’alerte </a:t>
            </a:r>
            <a:r>
              <a:rPr lang="fr-FR" sz="1000" dirty="0" smtClean="0"/>
              <a:t>ou </a:t>
            </a:r>
            <a:r>
              <a:rPr lang="fr-FR" sz="1000" dirty="0"/>
              <a:t>un risque sensiblement plus élevé de TSA ou de TND que la population </a:t>
            </a:r>
            <a:r>
              <a:rPr lang="fr-FR" sz="1000" dirty="0" smtClean="0"/>
              <a:t>générale : </a:t>
            </a:r>
          </a:p>
          <a:p>
            <a:pPr marL="171450" indent="-171450">
              <a:buFont typeface="Arial" panose="020B0604020202020204" pitchFamily="34" charset="0"/>
              <a:buChar char="•"/>
            </a:pPr>
            <a:r>
              <a:rPr lang="fr-FR" sz="1000" dirty="0" smtClean="0"/>
              <a:t> Enfants présentant des signes d’alerte de TSA, dont toute inquiétude des parents concernant le développement de l’enfant, notamment en termes de communication sociale et de langage (cf. 1.1)</a:t>
            </a:r>
          </a:p>
          <a:p>
            <a:pPr marL="171450" indent="-171450">
              <a:buFont typeface="Arial" panose="020B0604020202020204" pitchFamily="34" charset="0"/>
              <a:buChar char="•"/>
            </a:pPr>
            <a:r>
              <a:rPr lang="fr-FR" sz="1000" dirty="0" smtClean="0"/>
              <a:t>Enfants nés prématurément ou exposés à des facteurs de risque pendant la grossesse (médicaments : ex. antiépileptique, psychotrope ; toxiques : ex. alcool, etc.)</a:t>
            </a:r>
          </a:p>
          <a:p>
            <a:pPr marL="171450" indent="-171450">
              <a:buFont typeface="Arial" panose="020B0604020202020204" pitchFamily="34" charset="0"/>
              <a:buChar char="•"/>
            </a:pPr>
            <a:r>
              <a:rPr lang="fr-FR" sz="1000" dirty="0" smtClean="0"/>
              <a:t>Enfants présentant des troubles du neurodéveloppement dans un contexte d’anomalie génétique ou chromosomique connue habituellement associée au TSA</a:t>
            </a:r>
          </a:p>
          <a:p>
            <a:pPr marL="171450" indent="-171450">
              <a:buFont typeface="Arial" panose="020B0604020202020204" pitchFamily="34" charset="0"/>
              <a:buChar char="•"/>
            </a:pPr>
            <a:r>
              <a:rPr lang="fr-FR" sz="1000" dirty="0" smtClean="0"/>
              <a:t>Fratries d’enfants avec TSA, dès la fin de la première année </a:t>
            </a:r>
            <a:r>
              <a:rPr lang="fr-FR" sz="1000" dirty="0"/>
              <a:t>puis tout au long du suivi développemental. </a:t>
            </a:r>
          </a:p>
          <a:p>
            <a:r>
              <a:rPr lang="fr-FR" sz="1000" b="1" dirty="0" smtClean="0"/>
              <a:t>Démarche </a:t>
            </a:r>
            <a:r>
              <a:rPr lang="fr-FR" sz="1000" b="1" dirty="0"/>
              <a:t>et exemples d’outils</a:t>
            </a:r>
          </a:p>
          <a:p>
            <a:r>
              <a:rPr lang="fr-FR" sz="1000" dirty="0"/>
              <a:t>La démarche de repérage recommandée comprend dans tous les cas un examen clinique approfondi du développement de l’enfant au cours d’une consultation dédiée. </a:t>
            </a:r>
            <a:r>
              <a:rPr lang="fr-FR" sz="1000" dirty="0" smtClean="0"/>
              <a:t>Pour </a:t>
            </a:r>
            <a:r>
              <a:rPr lang="fr-FR" sz="1000" dirty="0"/>
              <a:t>les enfants de 16 à 30 mois, elle peut s’appuyer sur la passation du </a:t>
            </a:r>
            <a:r>
              <a:rPr lang="fr-FR" sz="1000" dirty="0" smtClean="0"/>
              <a:t>M-CHAT</a:t>
            </a:r>
            <a:r>
              <a:rPr lang="en-US" sz="1000" dirty="0" smtClean="0"/>
              <a:t>: </a:t>
            </a:r>
            <a:r>
              <a:rPr lang="en-US" sz="1000" i="1" dirty="0" smtClean="0"/>
              <a:t>Modified Checklist Autism for Toddlers, </a:t>
            </a:r>
            <a:r>
              <a:rPr lang="fr-FR" sz="1000" dirty="0" smtClean="0"/>
              <a:t>complétée </a:t>
            </a:r>
            <a:r>
              <a:rPr lang="fr-FR" sz="1000" dirty="0"/>
              <a:t>en cas de résultats confirmant un risque de TSA par un entretien structuré plus précis avec les parents au moyen du M-CHAT- </a:t>
            </a:r>
            <a:r>
              <a:rPr lang="fr-FR" sz="1000" i="1" dirty="0" err="1"/>
              <a:t>Follow</a:t>
            </a:r>
            <a:r>
              <a:rPr lang="fr-FR" sz="1000" i="1" dirty="0"/>
              <a:t>-up</a:t>
            </a:r>
            <a:r>
              <a:rPr lang="fr-FR" sz="1000" dirty="0"/>
              <a:t>. </a:t>
            </a:r>
            <a:r>
              <a:rPr lang="fr-FR" sz="1000" dirty="0" smtClean="0"/>
              <a:t>Après </a:t>
            </a:r>
            <a:r>
              <a:rPr lang="fr-FR" sz="1000" dirty="0"/>
              <a:t>l’âge de 48 mois, cet examen peut s’appuyer sur le questionnaire de communication sociale (SCQ</a:t>
            </a:r>
            <a:r>
              <a:rPr lang="fr-FR" sz="1000" dirty="0" smtClean="0"/>
              <a:t>). Chez </a:t>
            </a:r>
            <a:r>
              <a:rPr lang="fr-FR" sz="1000" dirty="0"/>
              <a:t>l’enfant et l’adolescent sans trouble du développement intellectuel associé, cet examen peut s’appuyer sur les questionnaires suivants : </a:t>
            </a:r>
            <a:r>
              <a:rPr lang="fr-FR" sz="1000" i="1" dirty="0" err="1"/>
              <a:t>Autism</a:t>
            </a:r>
            <a:r>
              <a:rPr lang="fr-FR" sz="1000" i="1" dirty="0"/>
              <a:t> Spectrum Screening Questionnaire</a:t>
            </a:r>
            <a:r>
              <a:rPr lang="fr-FR" sz="1000" dirty="0"/>
              <a:t> (ASSQ), </a:t>
            </a:r>
            <a:r>
              <a:rPr lang="fr-FR" sz="1000" i="1" dirty="0" err="1"/>
              <a:t>Autism-spectrum</a:t>
            </a:r>
            <a:r>
              <a:rPr lang="fr-FR" sz="1000" i="1" dirty="0"/>
              <a:t> Quotient</a:t>
            </a:r>
            <a:r>
              <a:rPr lang="fr-FR" sz="1000" dirty="0"/>
              <a:t> (AQ) et </a:t>
            </a:r>
            <a:r>
              <a:rPr lang="fr-FR" sz="1000" i="1" dirty="0"/>
              <a:t>Social </a:t>
            </a:r>
            <a:r>
              <a:rPr lang="fr-FR" sz="1000" i="1" dirty="0" err="1"/>
              <a:t>Responsiveness</a:t>
            </a:r>
            <a:r>
              <a:rPr lang="fr-FR" sz="1000" i="1" dirty="0"/>
              <a:t> </a:t>
            </a:r>
            <a:r>
              <a:rPr lang="fr-FR" sz="1000" i="1" dirty="0" err="1"/>
              <a:t>Scale</a:t>
            </a:r>
            <a:r>
              <a:rPr lang="fr-FR" sz="1000" dirty="0"/>
              <a:t> (SRS-2). </a:t>
            </a:r>
            <a:r>
              <a:rPr lang="fr-FR" sz="1000" dirty="0" smtClean="0"/>
              <a:t>Les </a:t>
            </a:r>
            <a:r>
              <a:rPr lang="fr-FR" sz="1000" dirty="0"/>
              <a:t>outils sont présentés en Annexe 3. </a:t>
            </a:r>
            <a:endParaRPr lang="fr-FR" sz="1000" dirty="0" smtClean="0"/>
          </a:p>
          <a:p>
            <a:endParaRPr lang="fr-FR" sz="1000" dirty="0" smtClean="0"/>
          </a:p>
          <a:p>
            <a:r>
              <a:rPr lang="fr-FR" sz="1000" b="1" dirty="0" smtClean="0"/>
              <a:t>Orientation</a:t>
            </a:r>
            <a:endParaRPr lang="fr-FR" sz="1000" b="1" dirty="0"/>
          </a:p>
          <a:p>
            <a:r>
              <a:rPr lang="fr-FR" sz="1000" dirty="0" smtClean="0"/>
              <a:t>Si le risque de TSA n’est pas confirmé lors du repérage, il est recommandé de poursuivre la surveillance du développement de l’enfant par le biais du suivi médical habituel de l’enfant, notamment des examens obligatoires de 0 à 6 ans.</a:t>
            </a:r>
          </a:p>
          <a:p>
            <a:endParaRPr lang="fr-FR" sz="1000" dirty="0"/>
          </a:p>
          <a:p>
            <a:r>
              <a:rPr lang="fr-FR" sz="1000" dirty="0" smtClean="0"/>
              <a:t>En cas de doute sur le résultat du repérage, en particulier quand celui-ci ne confirme pas les inquiétudes des parents, l’enfant doit faire l’objet d’un nouvel examen approfondi rapproché, par son médecin habituel, dans un délai de 1 mois.</a:t>
            </a:r>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8</a:t>
            </a:fld>
            <a:endParaRPr lang="fr-FR" dirty="0"/>
          </a:p>
        </p:txBody>
      </p:sp>
    </p:spTree>
    <p:extLst>
      <p:ext uri="{BB962C8B-B14F-4D97-AF65-F5344CB8AC3E}">
        <p14:creationId xmlns:p14="http://schemas.microsoft.com/office/powerpoint/2010/main" val="136752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Orientation ou suivi selon les résultats de la consultation dédiée</a:t>
            </a:r>
          </a:p>
          <a:p>
            <a:r>
              <a:rPr lang="fr-FR" dirty="0"/>
              <a:t>Si le risque de TSA est confirmé lors de la consultation dédiée de repérage, il est nécessaire d’orienter immédiatement l’enfant vers une consultation à visée diagnostique spécialisée dans les troubles du neurodéveloppement auprès d’un pédopsychiatre et/ou d’un pédiatre. </a:t>
            </a:r>
          </a:p>
          <a:p>
            <a:endParaRPr lang="fr-FR" dirty="0" smtClean="0"/>
          </a:p>
          <a:p>
            <a:r>
              <a:rPr lang="fr-FR" dirty="0" smtClean="0"/>
              <a:t>En </a:t>
            </a:r>
            <a:r>
              <a:rPr lang="fr-FR" dirty="0"/>
              <a:t>l’attente de cette consultation spécialisée auprès des professionnels de 2</a:t>
            </a:r>
            <a:r>
              <a:rPr lang="fr-FR" baseline="30000" dirty="0"/>
              <a:t>e</a:t>
            </a:r>
            <a:r>
              <a:rPr lang="fr-FR" dirty="0"/>
              <a:t> ligne, et des résultats de la démarche complète de diagnostic, il est recommandé de prescrire les premiers bilans et de mettre en place des interventions de proximité, notamment dans le domaine de la communication (cf. chapitre 3). Le délai attendu entre le repérage d’anomalies du développement et le début des interventions (orthophonie, kinésithérapie ou psychomotricité, socialisation en établissement d’accueil du jeune enfant) devrait être inférieur à 3 mois, du fait de l’urgence développementale chez le jeune enfant.</a:t>
            </a:r>
          </a:p>
          <a:p>
            <a:endParaRPr lang="fr-FR" dirty="0" smtClean="0"/>
          </a:p>
        </p:txBody>
      </p:sp>
      <p:sp>
        <p:nvSpPr>
          <p:cNvPr id="4" name="Espace réservé du numéro de diapositive 3"/>
          <p:cNvSpPr>
            <a:spLocks noGrp="1"/>
          </p:cNvSpPr>
          <p:nvPr>
            <p:ph type="sldNum" sz="quarter" idx="10"/>
          </p:nvPr>
        </p:nvSpPr>
        <p:spPr/>
        <p:txBody>
          <a:bodyPr/>
          <a:lstStyle/>
          <a:p>
            <a:fld id="{61E3FE6B-A727-4914-B120-46766544BA5B}" type="slidenum">
              <a:rPr lang="fr-FR" smtClean="0"/>
              <a:t>9</a:t>
            </a:fld>
            <a:endParaRPr lang="fr-FR"/>
          </a:p>
        </p:txBody>
      </p:sp>
    </p:spTree>
    <p:extLst>
      <p:ext uri="{BB962C8B-B14F-4D97-AF65-F5344CB8AC3E}">
        <p14:creationId xmlns:p14="http://schemas.microsoft.com/office/powerpoint/2010/main" val="104710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61E3FE6B-A727-4914-B120-46766544BA5B}" type="slidenum">
              <a:rPr lang="fr-FR" smtClean="0"/>
              <a:t>10</a:t>
            </a:fld>
            <a:endParaRPr lang="fr-FR"/>
          </a:p>
        </p:txBody>
      </p:sp>
      <p:sp>
        <p:nvSpPr>
          <p:cNvPr id="5" name="Espace réservé du contenu 2"/>
          <p:cNvSpPr>
            <a:spLocks noGrp="1"/>
          </p:cNvSpPr>
          <p:nvPr>
            <p:ph type="body" idx="1"/>
          </p:nvPr>
        </p:nvSpPr>
        <p:spPr/>
        <p:txBody>
          <a:bodyPr>
            <a:normAutofit/>
          </a:bodyPr>
          <a:lstStyle/>
          <a:p>
            <a:r>
              <a:rPr lang="fr-FR" sz="1600" dirty="0">
                <a:solidFill>
                  <a:srgbClr val="004890"/>
                </a:solidFill>
              </a:rPr>
              <a:t>Diagnostic médical </a:t>
            </a:r>
            <a:r>
              <a:rPr lang="fr-FR" sz="1600" dirty="0" smtClean="0">
                <a:solidFill>
                  <a:srgbClr val="004890"/>
                </a:solidFill>
              </a:rPr>
              <a:t>clinique</a:t>
            </a:r>
          </a:p>
          <a:p>
            <a:pPr lvl="1"/>
            <a:r>
              <a:rPr lang="fr-FR" sz="1600" dirty="0"/>
              <a:t>Possible dès 18 mois</a:t>
            </a:r>
            <a:r>
              <a:rPr lang="fr-FR" sz="1600" dirty="0" smtClean="0"/>
              <a:t> </a:t>
            </a:r>
          </a:p>
          <a:p>
            <a:r>
              <a:rPr lang="fr-FR" sz="1600" dirty="0">
                <a:solidFill>
                  <a:srgbClr val="004890"/>
                </a:solidFill>
              </a:rPr>
              <a:t>Évaluation du fonctionnement de </a:t>
            </a:r>
            <a:r>
              <a:rPr lang="fr-FR" sz="1600" dirty="0" smtClean="0">
                <a:solidFill>
                  <a:srgbClr val="004890"/>
                </a:solidFill>
              </a:rPr>
              <a:t>l’enfant</a:t>
            </a:r>
          </a:p>
          <a:p>
            <a:pPr lvl="1"/>
            <a:r>
              <a:rPr lang="fr-FR" sz="1600" dirty="0" smtClean="0"/>
              <a:t>Multidimensionnel, pluriprofessionnel</a:t>
            </a:r>
          </a:p>
          <a:p>
            <a:r>
              <a:rPr lang="fr-FR" sz="1600" dirty="0">
                <a:solidFill>
                  <a:srgbClr val="004890"/>
                </a:solidFill>
              </a:rPr>
              <a:t>Recherche des troubles </a:t>
            </a:r>
            <a:r>
              <a:rPr lang="fr-FR" sz="1600" dirty="0" smtClean="0">
                <a:solidFill>
                  <a:srgbClr val="004890"/>
                </a:solidFill>
              </a:rPr>
              <a:t>associés</a:t>
            </a:r>
          </a:p>
          <a:p>
            <a:pPr lvl="1"/>
            <a:r>
              <a:rPr lang="fr-FR" sz="1600" dirty="0" smtClean="0"/>
              <a:t>Autre TND, épilepsie, génétique, anxiété, dépression, etc…</a:t>
            </a:r>
          </a:p>
          <a:p>
            <a:r>
              <a:rPr lang="fr-FR" sz="1600" dirty="0">
                <a:solidFill>
                  <a:srgbClr val="004890"/>
                </a:solidFill>
              </a:rPr>
              <a:t>Annonce et articulation au projet personnalisé </a:t>
            </a:r>
            <a:r>
              <a:rPr lang="fr-FR" sz="1600" dirty="0" smtClean="0">
                <a:solidFill>
                  <a:srgbClr val="004890"/>
                </a:solidFill>
              </a:rPr>
              <a:t>d’interventions</a:t>
            </a:r>
          </a:p>
          <a:p>
            <a:pPr lvl="1"/>
            <a:r>
              <a:rPr lang="fr-FR" sz="1600" dirty="0" smtClean="0">
                <a:solidFill>
                  <a:srgbClr val="004890"/>
                </a:solidFill>
              </a:rPr>
              <a:t> </a:t>
            </a:r>
            <a:endParaRPr lang="fr-FR" sz="1600" dirty="0"/>
          </a:p>
          <a:p>
            <a:endParaRPr lang="fr-FR" sz="3600" dirty="0">
              <a:solidFill>
                <a:srgbClr val="004890"/>
              </a:solidFill>
            </a:endParaRPr>
          </a:p>
          <a:p>
            <a:endParaRPr lang="fr-FR" dirty="0">
              <a:solidFill>
                <a:srgbClr val="004890"/>
              </a:solidFill>
            </a:endParaRPr>
          </a:p>
          <a:p>
            <a:endParaRPr lang="fr-FR" dirty="0">
              <a:solidFill>
                <a:srgbClr val="004890"/>
              </a:solidFill>
            </a:endParaRPr>
          </a:p>
          <a:p>
            <a:endParaRPr lang="fr-FR" dirty="0">
              <a:solidFill>
                <a:srgbClr val="004890"/>
              </a:solidFill>
            </a:endParaRPr>
          </a:p>
          <a:p>
            <a:endParaRPr lang="fr-FR" dirty="0"/>
          </a:p>
        </p:txBody>
      </p:sp>
    </p:spTree>
    <p:extLst>
      <p:ext uri="{BB962C8B-B14F-4D97-AF65-F5344CB8AC3E}">
        <p14:creationId xmlns:p14="http://schemas.microsoft.com/office/powerpoint/2010/main" val="71777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9EE44A7-32E1-46B0-9668-901ED33A0687}" type="datetimeFigureOut">
              <a:rPr lang="fr-FR" smtClean="0"/>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303178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EE44A7-32E1-46B0-9668-901ED33A0687}" type="datetimeFigureOut">
              <a:rPr lang="fr-FR" smtClean="0"/>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302900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EE44A7-32E1-46B0-9668-901ED33A0687}" type="datetimeFigureOut">
              <a:rPr lang="fr-FR" smtClean="0"/>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331282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EE44A7-32E1-46B0-9668-901ED33A0687}" type="datetimeFigureOut">
              <a:rPr lang="fr-FR" smtClean="0"/>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30063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EE44A7-32E1-46B0-9668-901ED33A0687}" type="datetimeFigureOut">
              <a:rPr lang="fr-FR" smtClean="0"/>
              <a:t>21/03/2018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418750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EE44A7-32E1-46B0-9668-901ED33A0687}" type="datetimeFigureOut">
              <a:rPr lang="fr-FR" smtClean="0"/>
              <a:t>21/03/2018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2348317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EE44A7-32E1-46B0-9668-901ED33A0687}" type="datetimeFigureOut">
              <a:rPr lang="fr-FR" smtClean="0"/>
              <a:t>21/03/2018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35309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9EE44A7-32E1-46B0-9668-901ED33A0687}" type="datetimeFigureOut">
              <a:rPr lang="fr-FR" smtClean="0"/>
              <a:t>21/03/2018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99109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EE44A7-32E1-46B0-9668-901ED33A0687}" type="datetimeFigureOut">
              <a:rPr lang="fr-FR" smtClean="0"/>
              <a:t>21/03/2018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29076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EE44A7-32E1-46B0-9668-901ED33A0687}" type="datetimeFigureOut">
              <a:rPr lang="fr-FR" smtClean="0"/>
              <a:t>21/03/2018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329647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EE44A7-32E1-46B0-9668-901ED33A0687}" type="datetimeFigureOut">
              <a:rPr lang="fr-FR" smtClean="0"/>
              <a:t>21/03/2018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2B14F-476E-43CB-B3FD-4A9CA240964D}" type="slidenum">
              <a:rPr lang="fr-FR" smtClean="0"/>
              <a:t>‹N°›</a:t>
            </a:fld>
            <a:endParaRPr lang="fr-FR"/>
          </a:p>
        </p:txBody>
      </p:sp>
    </p:spTree>
    <p:extLst>
      <p:ext uri="{BB962C8B-B14F-4D97-AF65-F5344CB8AC3E}">
        <p14:creationId xmlns:p14="http://schemas.microsoft.com/office/powerpoint/2010/main" val="11518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E44A7-32E1-46B0-9668-901ED33A0687}" type="datetimeFigureOut">
              <a:rPr lang="fr-FR" smtClean="0"/>
              <a:t>21/03/2018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2B14F-476E-43CB-B3FD-4A9CA240964D}" type="slidenum">
              <a:rPr lang="fr-FR" smtClean="0"/>
              <a:t>‹N°›</a:t>
            </a:fld>
            <a:endParaRPr lang="fr-FR"/>
          </a:p>
        </p:txBody>
      </p:sp>
    </p:spTree>
    <p:extLst>
      <p:ext uri="{BB962C8B-B14F-4D97-AF65-F5344CB8AC3E}">
        <p14:creationId xmlns:p14="http://schemas.microsoft.com/office/powerpoint/2010/main" val="406228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has-sante.fr/portail/jcms/c_468812/fr/trouble-du-spectre-de-l-autisme-signes-d-alerte-reperage-diagnostic-et-evaluation-chez-l-enfant-et-l-adolescent" TargetMode="External"/><Relationship Id="rId2" Type="http://schemas.openxmlformats.org/officeDocument/2006/relationships/hyperlink" Target="http://mchatscreen.com/wp-content/uploads/2015/05/M-CHAT-R_F_French.pdf"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87824" y="759513"/>
            <a:ext cx="9806151" cy="2387600"/>
          </a:xfrm>
        </p:spPr>
        <p:txBody>
          <a:bodyPr/>
          <a:lstStyle/>
          <a:p>
            <a:r>
              <a:rPr lang="fr-FR" b="1" dirty="0" smtClean="0">
                <a:solidFill>
                  <a:srgbClr val="0066CC"/>
                </a:solidFill>
              </a:rPr>
              <a:t>Trouble du spectre de l’autisme</a:t>
            </a:r>
            <a:endParaRPr lang="fr-FR" b="1" dirty="0">
              <a:solidFill>
                <a:srgbClr val="0066CC"/>
              </a:solidFill>
            </a:endParaRPr>
          </a:p>
        </p:txBody>
      </p:sp>
      <p:sp>
        <p:nvSpPr>
          <p:cNvPr id="3" name="Sous-titre 2"/>
          <p:cNvSpPr>
            <a:spLocks noGrp="1"/>
          </p:cNvSpPr>
          <p:nvPr>
            <p:ph type="subTitle" idx="1"/>
          </p:nvPr>
        </p:nvSpPr>
        <p:spPr>
          <a:xfrm>
            <a:off x="1524000" y="3239188"/>
            <a:ext cx="9144000" cy="1655762"/>
          </a:xfrm>
        </p:spPr>
        <p:txBody>
          <a:bodyPr/>
          <a:lstStyle/>
          <a:p>
            <a:pPr>
              <a:lnSpc>
                <a:spcPct val="100000"/>
              </a:lnSpc>
              <a:spcBef>
                <a:spcPts val="0"/>
              </a:spcBef>
            </a:pPr>
            <a:r>
              <a:rPr lang="fr-FR" b="1" dirty="0">
                <a:solidFill>
                  <a:srgbClr val="0066CC"/>
                </a:solidFill>
              </a:rPr>
              <a:t>Signes d’alerte, repérage, diagnostic et évaluation </a:t>
            </a:r>
            <a:endParaRPr lang="fr-FR" b="1" dirty="0" smtClean="0">
              <a:solidFill>
                <a:srgbClr val="0066CC"/>
              </a:solidFill>
            </a:endParaRPr>
          </a:p>
          <a:p>
            <a:pPr>
              <a:lnSpc>
                <a:spcPct val="100000"/>
              </a:lnSpc>
              <a:spcBef>
                <a:spcPts val="0"/>
              </a:spcBef>
            </a:pPr>
            <a:r>
              <a:rPr lang="fr-FR" b="1" dirty="0" smtClean="0">
                <a:solidFill>
                  <a:srgbClr val="0066CC"/>
                </a:solidFill>
              </a:rPr>
              <a:t>chez </a:t>
            </a:r>
            <a:r>
              <a:rPr lang="fr-FR" b="1" dirty="0">
                <a:solidFill>
                  <a:srgbClr val="0066CC"/>
                </a:solidFill>
              </a:rPr>
              <a:t>l’enfant et l’adolescent</a:t>
            </a:r>
            <a:r>
              <a:rPr lang="fr-FR" b="1" dirty="0"/>
              <a:t> </a:t>
            </a:r>
            <a:endParaRPr lang="fr-FR" b="1" dirty="0" smtClean="0"/>
          </a:p>
          <a:p>
            <a:r>
              <a:rPr lang="fr-FR" dirty="0" smtClean="0"/>
              <a:t>Recommandation </a:t>
            </a:r>
            <a:r>
              <a:rPr lang="fr-FR" dirty="0"/>
              <a:t>de bonne pratique 2018</a:t>
            </a:r>
          </a:p>
        </p:txBody>
      </p:sp>
      <p:sp>
        <p:nvSpPr>
          <p:cNvPr id="6" name="ZoneTexte 5"/>
          <p:cNvSpPr txBox="1"/>
          <p:nvPr/>
        </p:nvSpPr>
        <p:spPr>
          <a:xfrm>
            <a:off x="6212115" y="4980251"/>
            <a:ext cx="5979886" cy="923330"/>
          </a:xfrm>
          <a:prstGeom prst="rect">
            <a:avLst/>
          </a:prstGeom>
          <a:noFill/>
        </p:spPr>
        <p:txBody>
          <a:bodyPr wrap="square" rtlCol="0">
            <a:spAutoFit/>
          </a:bodyPr>
          <a:lstStyle/>
          <a:p>
            <a:r>
              <a:rPr lang="fr-FR" dirty="0" smtClean="0"/>
              <a:t>J. André-Vert, chef de projet, HAS</a:t>
            </a:r>
          </a:p>
          <a:p>
            <a:r>
              <a:rPr lang="fr-FR" dirty="0" smtClean="0"/>
              <a:t>I. de Beco, MG co-présidente du groupe de travail</a:t>
            </a:r>
          </a:p>
          <a:p>
            <a:pPr algn="r"/>
            <a:r>
              <a:rPr lang="fr-FR" dirty="0" smtClean="0"/>
              <a:t>                 Absence d’autres liens d’intérêts au regard du thème</a:t>
            </a: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45681"/>
          <a:stretch/>
        </p:blipFill>
        <p:spPr>
          <a:xfrm>
            <a:off x="0" y="1"/>
            <a:ext cx="12192000" cy="1640114"/>
          </a:xfrm>
          <a:prstGeom prst="rect">
            <a:avLst/>
          </a:prstGeom>
        </p:spPr>
      </p:pic>
    </p:spTree>
    <p:extLst>
      <p:ext uri="{BB962C8B-B14F-4D97-AF65-F5344CB8AC3E}">
        <p14:creationId xmlns:p14="http://schemas.microsoft.com/office/powerpoint/2010/main" val="178718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954" y="777875"/>
            <a:ext cx="3956050" cy="41714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a:t>La démarche diagnostique en 2</a:t>
            </a:r>
            <a:r>
              <a:rPr lang="fr-FR" baseline="30000" dirty="0"/>
              <a:t>e</a:t>
            </a:r>
            <a:r>
              <a:rPr lang="fr-FR" dirty="0"/>
              <a:t> ligne</a:t>
            </a:r>
          </a:p>
        </p:txBody>
      </p:sp>
      <p:sp>
        <p:nvSpPr>
          <p:cNvPr id="3" name="Espace réservé du contenu 2"/>
          <p:cNvSpPr>
            <a:spLocks noGrp="1"/>
          </p:cNvSpPr>
          <p:nvPr>
            <p:ph idx="1"/>
          </p:nvPr>
        </p:nvSpPr>
        <p:spPr>
          <a:xfrm>
            <a:off x="838200" y="1825625"/>
            <a:ext cx="7144657" cy="4351338"/>
          </a:xfrm>
        </p:spPr>
        <p:txBody>
          <a:bodyPr>
            <a:normAutofit fontScale="85000" lnSpcReduction="10000"/>
          </a:bodyPr>
          <a:lstStyle/>
          <a:p>
            <a:r>
              <a:rPr lang="fr-FR" sz="3600" dirty="0">
                <a:solidFill>
                  <a:srgbClr val="004890"/>
                </a:solidFill>
              </a:rPr>
              <a:t>Diagnostic médical </a:t>
            </a:r>
            <a:r>
              <a:rPr lang="fr-FR" sz="3600" dirty="0" smtClean="0">
                <a:solidFill>
                  <a:srgbClr val="004890"/>
                </a:solidFill>
              </a:rPr>
              <a:t>clinique</a:t>
            </a:r>
          </a:p>
          <a:p>
            <a:pPr lvl="1">
              <a:spcAft>
                <a:spcPts val="600"/>
              </a:spcAft>
            </a:pPr>
            <a:r>
              <a:rPr lang="fr-FR" sz="3000" dirty="0"/>
              <a:t>Possible dès 18 mois</a:t>
            </a:r>
            <a:r>
              <a:rPr lang="fr-FR" sz="3000" dirty="0" smtClean="0"/>
              <a:t> </a:t>
            </a:r>
          </a:p>
          <a:p>
            <a:r>
              <a:rPr lang="fr-FR" sz="3600" dirty="0">
                <a:solidFill>
                  <a:srgbClr val="004890"/>
                </a:solidFill>
              </a:rPr>
              <a:t>Évaluation du fonctionnement de </a:t>
            </a:r>
            <a:r>
              <a:rPr lang="fr-FR" sz="3600" dirty="0" smtClean="0">
                <a:solidFill>
                  <a:srgbClr val="004890"/>
                </a:solidFill>
              </a:rPr>
              <a:t>l’enfant</a:t>
            </a:r>
          </a:p>
          <a:p>
            <a:pPr lvl="1">
              <a:spcAft>
                <a:spcPts val="600"/>
              </a:spcAft>
            </a:pPr>
            <a:r>
              <a:rPr lang="fr-FR" sz="3000" dirty="0" smtClean="0"/>
              <a:t>Multidimensionnel, pluriprofessionnel</a:t>
            </a:r>
          </a:p>
          <a:p>
            <a:r>
              <a:rPr lang="fr-FR" sz="3600" dirty="0">
                <a:solidFill>
                  <a:srgbClr val="004890"/>
                </a:solidFill>
              </a:rPr>
              <a:t>Recherche des troubles </a:t>
            </a:r>
            <a:r>
              <a:rPr lang="fr-FR" sz="3600" dirty="0" smtClean="0">
                <a:solidFill>
                  <a:srgbClr val="004890"/>
                </a:solidFill>
              </a:rPr>
              <a:t>associés</a:t>
            </a:r>
          </a:p>
          <a:p>
            <a:pPr lvl="1">
              <a:spcAft>
                <a:spcPts val="600"/>
              </a:spcAft>
            </a:pPr>
            <a:r>
              <a:rPr lang="fr-FR" sz="3000" dirty="0" smtClean="0"/>
              <a:t>Autre TND, sommeil, alimentation, épilepsie, génétique, anxiété, dépression, etc…</a:t>
            </a:r>
          </a:p>
          <a:p>
            <a:r>
              <a:rPr lang="fr-FR" sz="3600" dirty="0">
                <a:solidFill>
                  <a:srgbClr val="004890"/>
                </a:solidFill>
              </a:rPr>
              <a:t>Annonce et articulation au projet personnalisé d’interventions </a:t>
            </a:r>
          </a:p>
          <a:p>
            <a:endParaRPr lang="fr-FR" dirty="0">
              <a:solidFill>
                <a:srgbClr val="004890"/>
              </a:solidFill>
            </a:endParaRPr>
          </a:p>
          <a:p>
            <a:endParaRPr lang="fr-FR" dirty="0">
              <a:solidFill>
                <a:srgbClr val="004890"/>
              </a:solidFill>
            </a:endParaRPr>
          </a:p>
          <a:p>
            <a:endParaRPr lang="fr-FR" dirty="0">
              <a:solidFill>
                <a:srgbClr val="004890"/>
              </a:solidFill>
            </a:endParaRPr>
          </a:p>
          <a:p>
            <a:endParaRPr lang="fr-FR"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73029" y="2402621"/>
            <a:ext cx="2701755" cy="22739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508" y="3982812"/>
            <a:ext cx="280511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76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diagnostique </a:t>
            </a:r>
            <a:r>
              <a:rPr lang="fr-FR" dirty="0" smtClean="0"/>
              <a:t>en </a:t>
            </a:r>
            <a:r>
              <a:rPr lang="fr-FR" dirty="0"/>
              <a:t>2</a:t>
            </a:r>
            <a:r>
              <a:rPr lang="fr-FR" baseline="30000" dirty="0"/>
              <a:t>e</a:t>
            </a:r>
            <a:r>
              <a:rPr lang="fr-FR" dirty="0"/>
              <a:t> </a:t>
            </a:r>
            <a:r>
              <a:rPr lang="fr-FR" dirty="0" smtClean="0"/>
              <a:t>ligne </a:t>
            </a:r>
            <a:r>
              <a:rPr lang="fr-FR" sz="2000" dirty="0" smtClean="0"/>
              <a:t>(1)</a:t>
            </a:r>
            <a:endParaRPr lang="fr-FR" sz="2000" dirty="0"/>
          </a:p>
        </p:txBody>
      </p:sp>
      <p:sp>
        <p:nvSpPr>
          <p:cNvPr id="3" name="Espace réservé du texte 2"/>
          <p:cNvSpPr>
            <a:spLocks noGrp="1"/>
          </p:cNvSpPr>
          <p:nvPr>
            <p:ph type="body" idx="1"/>
          </p:nvPr>
        </p:nvSpPr>
        <p:spPr>
          <a:xfrm>
            <a:off x="765312" y="1668097"/>
            <a:ext cx="5232263" cy="823912"/>
          </a:xfrm>
        </p:spPr>
        <p:style>
          <a:lnRef idx="2">
            <a:schemeClr val="accent5"/>
          </a:lnRef>
          <a:fillRef idx="1">
            <a:schemeClr val="lt1"/>
          </a:fillRef>
          <a:effectRef idx="0">
            <a:schemeClr val="accent5"/>
          </a:effectRef>
          <a:fontRef idx="minor">
            <a:schemeClr val="dk1"/>
          </a:fontRef>
        </p:style>
        <p:txBody>
          <a:bodyPr anchor="t">
            <a:normAutofit/>
          </a:bodyPr>
          <a:lstStyle/>
          <a:p>
            <a:pPr>
              <a:defRPr/>
            </a:pPr>
            <a:r>
              <a:rPr lang="fr-FR" sz="2800" dirty="0">
                <a:solidFill>
                  <a:srgbClr val="004890"/>
                </a:solidFill>
              </a:rPr>
              <a:t>Un diagnostic médical clinique </a:t>
            </a:r>
          </a:p>
        </p:txBody>
      </p:sp>
      <p:sp>
        <p:nvSpPr>
          <p:cNvPr id="4" name="Espace réservé du contenu 3"/>
          <p:cNvSpPr>
            <a:spLocks noGrp="1"/>
          </p:cNvSpPr>
          <p:nvPr>
            <p:ph sz="half" idx="2"/>
          </p:nvPr>
        </p:nvSpPr>
        <p:spPr>
          <a:xfrm>
            <a:off x="765313" y="2492011"/>
            <a:ext cx="5232262" cy="4170045"/>
          </a:xfrm>
        </p:spPr>
        <p:style>
          <a:lnRef idx="2">
            <a:schemeClr val="accent5"/>
          </a:lnRef>
          <a:fillRef idx="1">
            <a:schemeClr val="lt1"/>
          </a:fillRef>
          <a:effectRef idx="0">
            <a:schemeClr val="accent5"/>
          </a:effectRef>
          <a:fontRef idx="minor">
            <a:schemeClr val="dk1"/>
          </a:fontRef>
        </p:style>
        <p:txBody>
          <a:bodyPr>
            <a:noAutofit/>
          </a:bodyPr>
          <a:lstStyle/>
          <a:p>
            <a:r>
              <a:rPr lang="fr-FR" sz="2000" dirty="0"/>
              <a:t>Possible </a:t>
            </a:r>
            <a:r>
              <a:rPr lang="fr-FR" sz="2000" dirty="0">
                <a:solidFill>
                  <a:srgbClr val="0066CC"/>
                </a:solidFill>
              </a:rPr>
              <a:t>dès 18 mois</a:t>
            </a:r>
            <a:r>
              <a:rPr lang="fr-FR" sz="2000" dirty="0"/>
              <a:t>, </a:t>
            </a:r>
          </a:p>
          <a:p>
            <a:pPr lvl="1"/>
            <a:r>
              <a:rPr lang="fr-FR" sz="2000" dirty="0"/>
              <a:t>avant 18 mois : TND</a:t>
            </a:r>
          </a:p>
          <a:p>
            <a:pPr lvl="1"/>
            <a:r>
              <a:rPr lang="fr-FR" sz="2000" dirty="0"/>
              <a:t>Engager les démarches administratives ALD – MDPH dès qu’un TND est confirmé : </a:t>
            </a:r>
            <a:r>
              <a:rPr lang="fr-FR" sz="2000" dirty="0">
                <a:solidFill>
                  <a:schemeClr val="accent6">
                    <a:lumMod val="75000"/>
                  </a:schemeClr>
                </a:solidFill>
              </a:rPr>
              <a:t>médecin traitant</a:t>
            </a:r>
            <a:r>
              <a:rPr lang="fr-FR" sz="2000" dirty="0"/>
              <a:t> en lien avec équipe de 2</a:t>
            </a:r>
            <a:r>
              <a:rPr lang="fr-FR" sz="2000" baseline="30000" dirty="0"/>
              <a:t>e</a:t>
            </a:r>
            <a:r>
              <a:rPr lang="fr-FR" sz="2000" dirty="0"/>
              <a:t> ligne</a:t>
            </a:r>
          </a:p>
          <a:p>
            <a:r>
              <a:rPr lang="fr-FR" sz="2000" dirty="0" smtClean="0"/>
              <a:t>Par </a:t>
            </a:r>
            <a:r>
              <a:rPr lang="fr-FR" sz="2000" dirty="0"/>
              <a:t>une </a:t>
            </a:r>
            <a:r>
              <a:rPr lang="fr-FR" sz="2000" dirty="0">
                <a:solidFill>
                  <a:srgbClr val="0070C0"/>
                </a:solidFill>
              </a:rPr>
              <a:t>équipe pluriprofessionnelle </a:t>
            </a:r>
            <a:r>
              <a:rPr lang="fr-FR" sz="2000" dirty="0"/>
              <a:t>(pédopsychiatres, pédiatres, psychologues et professionnels de rééducation)</a:t>
            </a:r>
          </a:p>
          <a:p>
            <a:r>
              <a:rPr lang="fr-FR" sz="2000" dirty="0"/>
              <a:t>Centre Ressources Autisme (CRA) et équipe de 3</a:t>
            </a:r>
            <a:r>
              <a:rPr lang="fr-FR" sz="2000" baseline="30000" dirty="0"/>
              <a:t>e</a:t>
            </a:r>
            <a:r>
              <a:rPr lang="fr-FR" sz="2000" dirty="0"/>
              <a:t> ligne : </a:t>
            </a:r>
            <a:r>
              <a:rPr lang="fr-FR" sz="2000" dirty="0">
                <a:solidFill>
                  <a:srgbClr val="0066CC"/>
                </a:solidFill>
              </a:rPr>
              <a:t>uniquement si cas </a:t>
            </a:r>
            <a:r>
              <a:rPr lang="fr-FR" sz="2000" dirty="0" smtClean="0">
                <a:solidFill>
                  <a:srgbClr val="0066CC"/>
                </a:solidFill>
              </a:rPr>
              <a:t>complexe</a:t>
            </a:r>
            <a:endParaRPr lang="fr-FR" sz="2000" dirty="0">
              <a:solidFill>
                <a:srgbClr val="0066CC"/>
              </a:solidFill>
            </a:endParaRPr>
          </a:p>
        </p:txBody>
      </p:sp>
      <p:sp>
        <p:nvSpPr>
          <p:cNvPr id="5" name="Espace réservé du texte 4"/>
          <p:cNvSpPr>
            <a:spLocks noGrp="1"/>
          </p:cNvSpPr>
          <p:nvPr>
            <p:ph type="body" sz="quarter" idx="3"/>
          </p:nvPr>
        </p:nvSpPr>
        <p:spPr/>
        <p:style>
          <a:lnRef idx="2">
            <a:schemeClr val="accent5"/>
          </a:lnRef>
          <a:fillRef idx="1">
            <a:schemeClr val="lt1"/>
          </a:fillRef>
          <a:effectRef idx="0">
            <a:schemeClr val="accent5"/>
          </a:effectRef>
          <a:fontRef idx="minor">
            <a:schemeClr val="dk1"/>
          </a:fontRef>
        </p:style>
        <p:txBody>
          <a:bodyPr>
            <a:noAutofit/>
          </a:bodyPr>
          <a:lstStyle/>
          <a:p>
            <a:pPr>
              <a:defRPr/>
            </a:pPr>
            <a:r>
              <a:rPr lang="fr-FR" sz="2800" dirty="0">
                <a:solidFill>
                  <a:srgbClr val="004890"/>
                </a:solidFill>
              </a:rPr>
              <a:t>Une évaluation du fonctionnement de l’enfant</a:t>
            </a:r>
          </a:p>
        </p:txBody>
      </p:sp>
      <p:sp>
        <p:nvSpPr>
          <p:cNvPr id="6" name="Espace réservé du contenu 5"/>
          <p:cNvSpPr>
            <a:spLocks noGrp="1"/>
          </p:cNvSpPr>
          <p:nvPr>
            <p:ph sz="quarter" idx="4"/>
          </p:nvPr>
        </p:nvSpPr>
        <p:spPr>
          <a:xfrm>
            <a:off x="6172200" y="2505075"/>
            <a:ext cx="5183188" cy="4154142"/>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fr-FR" dirty="0" smtClean="0">
                <a:solidFill>
                  <a:srgbClr val="0066CC"/>
                </a:solidFill>
              </a:rPr>
              <a:t>Anamnèse </a:t>
            </a:r>
            <a:r>
              <a:rPr lang="fr-FR" dirty="0">
                <a:solidFill>
                  <a:srgbClr val="0066CC"/>
                </a:solidFill>
              </a:rPr>
              <a:t>développementale </a:t>
            </a:r>
            <a:r>
              <a:rPr lang="fr-FR" dirty="0"/>
              <a:t>détaillée</a:t>
            </a:r>
          </a:p>
          <a:p>
            <a:r>
              <a:rPr lang="fr-FR" dirty="0" smtClean="0">
                <a:solidFill>
                  <a:srgbClr val="0066CC"/>
                </a:solidFill>
              </a:rPr>
              <a:t>Examen </a:t>
            </a:r>
            <a:r>
              <a:rPr lang="fr-FR" dirty="0">
                <a:solidFill>
                  <a:srgbClr val="0066CC"/>
                </a:solidFill>
              </a:rPr>
              <a:t>pédiatrique clinique complet </a:t>
            </a:r>
            <a:r>
              <a:rPr lang="fr-FR" sz="2200" dirty="0"/>
              <a:t>(poids, taille, périmètre crânien, examen neurologique, morphologique)</a:t>
            </a:r>
          </a:p>
          <a:p>
            <a:r>
              <a:rPr lang="fr-FR" dirty="0" smtClean="0"/>
              <a:t>Observation </a:t>
            </a:r>
            <a:r>
              <a:rPr lang="fr-FR" dirty="0"/>
              <a:t>clinique, </a:t>
            </a:r>
            <a:r>
              <a:rPr lang="fr-FR" dirty="0">
                <a:solidFill>
                  <a:srgbClr val="0066CC"/>
                </a:solidFill>
              </a:rPr>
              <a:t>en situation d’interaction avec l’enfant</a:t>
            </a:r>
            <a:r>
              <a:rPr lang="fr-FR" dirty="0"/>
              <a:t>, de ses capacités de communication sociale et de ses comportements</a:t>
            </a:r>
          </a:p>
          <a:p>
            <a:r>
              <a:rPr lang="fr-FR" dirty="0"/>
              <a:t>Examen </a:t>
            </a:r>
            <a:r>
              <a:rPr lang="fr-FR" dirty="0" smtClean="0"/>
              <a:t>pluriprofessionnel</a:t>
            </a:r>
            <a:endParaRPr lang="fr-FR" dirty="0"/>
          </a:p>
          <a:p>
            <a:pPr lvl="1"/>
            <a:r>
              <a:rPr lang="fr-FR" dirty="0"/>
              <a:t>de la communication et du langage, </a:t>
            </a:r>
          </a:p>
          <a:p>
            <a:pPr lvl="1"/>
            <a:r>
              <a:rPr lang="fr-FR" dirty="0"/>
              <a:t>du niveau de fonctionnement intellectuel</a:t>
            </a:r>
          </a:p>
          <a:p>
            <a:pPr lvl="1"/>
            <a:r>
              <a:rPr lang="fr-FR" dirty="0"/>
              <a:t>des capacités adaptatives en vie quotidienne</a:t>
            </a:r>
          </a:p>
          <a:p>
            <a:pPr lvl="1"/>
            <a:r>
              <a:rPr lang="fr-FR" dirty="0"/>
              <a:t>des fonctions psychomotrices</a:t>
            </a:r>
          </a:p>
          <a:p>
            <a:pPr lvl="1"/>
            <a:r>
              <a:rPr lang="fr-FR" dirty="0" smtClean="0"/>
              <a:t>des </a:t>
            </a:r>
            <a:r>
              <a:rPr lang="fr-FR" dirty="0"/>
              <a:t>processus d’intégration sensorielle</a:t>
            </a:r>
          </a:p>
          <a:p>
            <a:endParaRPr lang="fr-FR" dirty="0"/>
          </a:p>
        </p:txBody>
      </p:sp>
    </p:spTree>
    <p:extLst>
      <p:ext uri="{BB962C8B-B14F-4D97-AF65-F5344CB8AC3E}">
        <p14:creationId xmlns:p14="http://schemas.microsoft.com/office/powerpoint/2010/main" val="1224057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diagnostique en 2</a:t>
            </a:r>
            <a:r>
              <a:rPr lang="fr-FR" baseline="30000" dirty="0"/>
              <a:t>e</a:t>
            </a:r>
            <a:r>
              <a:rPr lang="fr-FR" dirty="0"/>
              <a:t> </a:t>
            </a:r>
            <a:r>
              <a:rPr lang="fr-FR" dirty="0" smtClean="0"/>
              <a:t>ligne </a:t>
            </a:r>
            <a:r>
              <a:rPr lang="fr-FR" sz="2000" dirty="0"/>
              <a:t>(2)</a:t>
            </a:r>
          </a:p>
        </p:txBody>
      </p:sp>
      <p:sp>
        <p:nvSpPr>
          <p:cNvPr id="3" name="Espace réservé du texte 2"/>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chor="t">
            <a:normAutofit/>
          </a:bodyPr>
          <a:lstStyle/>
          <a:p>
            <a:pPr>
              <a:defRPr/>
            </a:pPr>
            <a:r>
              <a:rPr lang="fr-FR" sz="2800" dirty="0">
                <a:solidFill>
                  <a:srgbClr val="004890"/>
                </a:solidFill>
              </a:rPr>
              <a:t>Recherche des troubles associés</a:t>
            </a:r>
          </a:p>
        </p:txBody>
      </p:sp>
      <p:sp>
        <p:nvSpPr>
          <p:cNvPr id="4" name="Espace réservé du contenu 3"/>
          <p:cNvSpPr>
            <a:spLocks noGrp="1"/>
          </p:cNvSpPr>
          <p:nvPr>
            <p:ph sz="half" idx="2"/>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fr-FR" dirty="0" smtClean="0"/>
              <a:t>Autres TND, troubles du sommeil, de l’alimentation, psychopathologiques (anxiété, dépression), neurologiques (épilepsie, …) ou somatiques divers</a:t>
            </a:r>
          </a:p>
          <a:p>
            <a:r>
              <a:rPr lang="fr-FR" dirty="0" smtClean="0"/>
              <a:t>Proposition systématique de </a:t>
            </a:r>
            <a:r>
              <a:rPr lang="fr-FR" dirty="0" smtClean="0">
                <a:solidFill>
                  <a:srgbClr val="0066CC"/>
                </a:solidFill>
              </a:rPr>
              <a:t>CS de génétique médicale </a:t>
            </a:r>
            <a:r>
              <a:rPr lang="fr-FR" dirty="0" smtClean="0"/>
              <a:t>surtout si DI</a:t>
            </a:r>
          </a:p>
          <a:p>
            <a:r>
              <a:rPr lang="fr-FR" dirty="0" smtClean="0">
                <a:solidFill>
                  <a:srgbClr val="0066CC"/>
                </a:solidFill>
              </a:rPr>
              <a:t>CS de neuropédiatrie </a:t>
            </a:r>
            <a:r>
              <a:rPr lang="fr-FR" dirty="0" smtClean="0"/>
              <a:t>si prématurité, RCIU, éléments atypiques, régression du développement ou signes neurologiques</a:t>
            </a:r>
          </a:p>
          <a:p>
            <a:endParaRPr lang="fr-FR" dirty="0"/>
          </a:p>
        </p:txBody>
      </p:sp>
      <p:sp>
        <p:nvSpPr>
          <p:cNvPr id="5" name="Espace réservé du texte 4"/>
          <p:cNvSpPr>
            <a:spLocks noGrp="1"/>
          </p:cNvSpPr>
          <p:nvPr>
            <p:ph type="body" sz="quarter" idx="3"/>
          </p:nvPr>
        </p:nvSpPr>
        <p:spPr/>
        <p:style>
          <a:lnRef idx="2">
            <a:schemeClr val="accent5"/>
          </a:lnRef>
          <a:fillRef idx="1">
            <a:schemeClr val="lt1"/>
          </a:fillRef>
          <a:effectRef idx="0">
            <a:schemeClr val="accent5"/>
          </a:effectRef>
          <a:fontRef idx="minor">
            <a:schemeClr val="dk1"/>
          </a:fontRef>
        </p:style>
        <p:txBody>
          <a:bodyPr>
            <a:noAutofit/>
          </a:bodyPr>
          <a:lstStyle/>
          <a:p>
            <a:pPr>
              <a:defRPr/>
            </a:pPr>
            <a:r>
              <a:rPr lang="fr-FR" sz="2800" dirty="0">
                <a:solidFill>
                  <a:srgbClr val="004890"/>
                </a:solidFill>
              </a:rPr>
              <a:t>Annonce et articulation au projet personnalisé d’interventions </a:t>
            </a:r>
          </a:p>
        </p:txBody>
      </p:sp>
      <p:sp>
        <p:nvSpPr>
          <p:cNvPr id="6" name="Espace réservé du contenu 5"/>
          <p:cNvSpPr>
            <a:spLocks noGrp="1"/>
          </p:cNvSpPr>
          <p:nvPr>
            <p:ph sz="quarter" idx="4"/>
          </p:nvPr>
        </p:nvSpPr>
        <p:spPr>
          <a:ln>
            <a:solidFill>
              <a:schemeClr val="accent1"/>
            </a:solidFill>
          </a:ln>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fr-FR" dirty="0"/>
              <a:t>L’annonce du diagnostic </a:t>
            </a:r>
            <a:r>
              <a:rPr lang="fr-FR" dirty="0" smtClean="0"/>
              <a:t>de TSA </a:t>
            </a:r>
            <a:r>
              <a:rPr lang="fr-FR" dirty="0"/>
              <a:t>est une obligation </a:t>
            </a:r>
            <a:r>
              <a:rPr lang="fr-FR" dirty="0" smtClean="0"/>
              <a:t>déontologique</a:t>
            </a:r>
          </a:p>
          <a:p>
            <a:pPr lvl="1"/>
            <a:r>
              <a:rPr lang="fr-FR" sz="2600" dirty="0">
                <a:solidFill>
                  <a:srgbClr val="0066CC"/>
                </a:solidFill>
              </a:rPr>
              <a:t>psychose infantile est </a:t>
            </a:r>
            <a:r>
              <a:rPr lang="fr-FR" sz="2600" dirty="0" smtClean="0">
                <a:solidFill>
                  <a:srgbClr val="0066CC"/>
                </a:solidFill>
              </a:rPr>
              <a:t>inappropriée</a:t>
            </a:r>
            <a:endParaRPr lang="fr-FR" sz="2600" dirty="0">
              <a:solidFill>
                <a:srgbClr val="0066CC"/>
              </a:solidFill>
            </a:endParaRPr>
          </a:p>
          <a:p>
            <a:pPr lvl="1"/>
            <a:r>
              <a:rPr lang="fr-FR" dirty="0" smtClean="0"/>
              <a:t>CR écrit à donner aux parents</a:t>
            </a:r>
          </a:p>
          <a:p>
            <a:pPr lvl="1"/>
            <a:r>
              <a:rPr lang="fr-FR" dirty="0" smtClean="0"/>
              <a:t>Ouverture des règles de transmission avec le secteur médico-social</a:t>
            </a:r>
          </a:p>
          <a:p>
            <a:r>
              <a:rPr lang="fr-FR" dirty="0">
                <a:solidFill>
                  <a:srgbClr val="0066CC"/>
                </a:solidFill>
              </a:rPr>
              <a:t>Diagnostic provisoire de TND à envisager si démarches (ALD, MDPH) à mettre en place</a:t>
            </a:r>
          </a:p>
        </p:txBody>
      </p:sp>
    </p:spTree>
    <p:extLst>
      <p:ext uri="{BB962C8B-B14F-4D97-AF65-F5344CB8AC3E}">
        <p14:creationId xmlns:p14="http://schemas.microsoft.com/office/powerpoint/2010/main" val="1838106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Suivi médical</a:t>
            </a:r>
            <a:endParaRPr lang="fr-FR" sz="2000" dirty="0"/>
          </a:p>
        </p:txBody>
      </p:sp>
      <p:sp>
        <p:nvSpPr>
          <p:cNvPr id="7" name="Espace réservé du texte 6"/>
          <p:cNvSpPr>
            <a:spLocks noGrp="1"/>
          </p:cNvSpPr>
          <p:nvPr>
            <p:ph type="body" idx="1"/>
          </p:nvPr>
        </p:nvSpPr>
        <p:spPr>
          <a:xfrm>
            <a:off x="839787" y="1681162"/>
            <a:ext cx="8841242" cy="4294635"/>
          </a:xfrm>
        </p:spPr>
        <p:txBody>
          <a:bodyPr anchor="ctr">
            <a:noAutofit/>
          </a:bodyPr>
          <a:lstStyle/>
          <a:p>
            <a:r>
              <a:rPr lang="fr-FR" sz="3600" dirty="0">
                <a:latin typeface="+mj-lt"/>
                <a:ea typeface="+mj-ea"/>
                <a:cs typeface="+mj-cs"/>
              </a:rPr>
              <a:t>Le diagnostic initial de TSA doit </a:t>
            </a:r>
            <a:r>
              <a:rPr lang="fr-FR" sz="3600" dirty="0" smtClean="0">
                <a:latin typeface="+mj-lt"/>
                <a:ea typeface="+mj-ea"/>
                <a:cs typeface="+mj-cs"/>
              </a:rPr>
              <a:t>conduire		   </a:t>
            </a:r>
            <a:r>
              <a:rPr lang="fr-FR" sz="3600" dirty="0">
                <a:latin typeface="+mj-lt"/>
                <a:ea typeface="+mj-ea"/>
                <a:cs typeface="+mj-cs"/>
              </a:rPr>
              <a:t>à un </a:t>
            </a:r>
            <a:r>
              <a:rPr lang="fr-FR" sz="3600" dirty="0">
                <a:solidFill>
                  <a:srgbClr val="004890"/>
                </a:solidFill>
                <a:latin typeface="+mj-lt"/>
                <a:ea typeface="+mj-ea"/>
                <a:cs typeface="+mj-cs"/>
              </a:rPr>
              <a:t>suivi médical régulier de l’enfant </a:t>
            </a:r>
            <a:endParaRPr lang="fr-FR" sz="3600" dirty="0" smtClean="0">
              <a:solidFill>
                <a:srgbClr val="004890"/>
              </a:solidFill>
              <a:latin typeface="+mj-lt"/>
              <a:ea typeface="+mj-ea"/>
              <a:cs typeface="+mj-cs"/>
            </a:endParaRPr>
          </a:p>
          <a:p>
            <a:r>
              <a:rPr lang="fr-FR" sz="3600" dirty="0" smtClean="0">
                <a:latin typeface="+mj-lt"/>
                <a:ea typeface="+mj-ea"/>
                <a:cs typeface="+mj-cs"/>
              </a:rPr>
              <a:t>dans </a:t>
            </a:r>
            <a:r>
              <a:rPr lang="fr-FR" sz="3600" dirty="0">
                <a:latin typeface="+mj-lt"/>
                <a:ea typeface="+mj-ea"/>
                <a:cs typeface="+mj-cs"/>
              </a:rPr>
              <a:t>les différentes dimensions de sa santé et de ses besoins</a:t>
            </a:r>
            <a:r>
              <a:rPr lang="fr-FR" sz="3600" dirty="0">
                <a:solidFill>
                  <a:srgbClr val="004890"/>
                </a:solidFill>
                <a:latin typeface="+mj-lt"/>
                <a:ea typeface="+mj-ea"/>
                <a:cs typeface="+mj-cs"/>
              </a:rPr>
              <a:t> </a:t>
            </a:r>
            <a:endParaRPr lang="fr-FR" sz="3600" dirty="0" smtClean="0">
              <a:solidFill>
                <a:srgbClr val="004890"/>
              </a:solidFill>
              <a:latin typeface="+mj-lt"/>
              <a:ea typeface="+mj-ea"/>
              <a:cs typeface="+mj-cs"/>
            </a:endParaRPr>
          </a:p>
          <a:p>
            <a:r>
              <a:rPr lang="fr-FR" sz="3600" dirty="0" smtClean="0">
                <a:solidFill>
                  <a:srgbClr val="004890"/>
                </a:solidFill>
                <a:latin typeface="+mj-lt"/>
                <a:ea typeface="+mj-ea"/>
                <a:cs typeface="+mj-cs"/>
              </a:rPr>
              <a:t>par </a:t>
            </a:r>
            <a:r>
              <a:rPr lang="fr-FR" sz="3600" dirty="0">
                <a:solidFill>
                  <a:srgbClr val="004890"/>
                </a:solidFill>
                <a:latin typeface="+mj-lt"/>
                <a:ea typeface="+mj-ea"/>
                <a:cs typeface="+mj-cs"/>
              </a:rPr>
              <a:t>le médecin assurant son suivi habituel, </a:t>
            </a:r>
            <a:endParaRPr lang="fr-FR" sz="3600" dirty="0" smtClean="0">
              <a:solidFill>
                <a:srgbClr val="004890"/>
              </a:solidFill>
              <a:latin typeface="+mj-lt"/>
              <a:ea typeface="+mj-ea"/>
              <a:cs typeface="+mj-cs"/>
            </a:endParaRPr>
          </a:p>
          <a:p>
            <a:r>
              <a:rPr lang="fr-FR" sz="3600" dirty="0" smtClean="0">
                <a:latin typeface="+mj-lt"/>
                <a:ea typeface="+mj-ea"/>
                <a:cs typeface="+mj-cs"/>
              </a:rPr>
              <a:t>en </a:t>
            </a:r>
            <a:r>
              <a:rPr lang="fr-FR" sz="3600" dirty="0">
                <a:latin typeface="+mj-lt"/>
                <a:ea typeface="+mj-ea"/>
                <a:cs typeface="+mj-cs"/>
              </a:rPr>
              <a:t>lien avec les équipes spécialisées de 2</a:t>
            </a:r>
            <a:r>
              <a:rPr lang="fr-FR" sz="3600" baseline="30000" dirty="0">
                <a:latin typeface="+mj-lt"/>
                <a:ea typeface="+mj-ea"/>
                <a:cs typeface="+mj-cs"/>
              </a:rPr>
              <a:t>e</a:t>
            </a:r>
            <a:r>
              <a:rPr lang="fr-FR" sz="3600" dirty="0">
                <a:latin typeface="+mj-lt"/>
                <a:ea typeface="+mj-ea"/>
                <a:cs typeface="+mj-cs"/>
              </a:rPr>
              <a:t> ligne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453" y="693489"/>
            <a:ext cx="3684162" cy="24561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1828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message à emporter …</a:t>
            </a:r>
            <a:endParaRPr lang="fr-FR" dirty="0"/>
          </a:p>
        </p:txBody>
      </p:sp>
      <p:sp>
        <p:nvSpPr>
          <p:cNvPr id="3" name="Espace réservé du contenu 2"/>
          <p:cNvSpPr>
            <a:spLocks noGrp="1"/>
          </p:cNvSpPr>
          <p:nvPr>
            <p:ph idx="1"/>
          </p:nvPr>
        </p:nvSpPr>
        <p:spPr>
          <a:xfrm>
            <a:off x="4920342" y="1825625"/>
            <a:ext cx="6433457" cy="4351338"/>
          </a:xfrm>
        </p:spPr>
        <p:txBody>
          <a:bodyPr>
            <a:normAutofit fontScale="85000" lnSpcReduction="10000"/>
          </a:bodyPr>
          <a:lstStyle/>
          <a:p>
            <a:r>
              <a:rPr lang="fr-FR" sz="3900" dirty="0" smtClean="0"/>
              <a:t>Toujours agir si les parents sont inquiets sur le développement de leur enfant, notamment en termes de communication</a:t>
            </a:r>
            <a:endParaRPr lang="fr-FR" dirty="0" smtClean="0"/>
          </a:p>
          <a:p>
            <a:endParaRPr lang="fr-FR" dirty="0"/>
          </a:p>
          <a:p>
            <a:r>
              <a:rPr lang="fr-FR" dirty="0" smtClean="0"/>
              <a:t>Télécharger </a:t>
            </a:r>
          </a:p>
          <a:p>
            <a:pPr lvl="1"/>
            <a:r>
              <a:rPr lang="fr-FR" dirty="0" smtClean="0"/>
              <a:t>la </a:t>
            </a:r>
            <a:r>
              <a:rPr lang="fr-FR" dirty="0"/>
              <a:t>M-CHAT sur : </a:t>
            </a:r>
            <a:r>
              <a:rPr lang="fr-FR" dirty="0" smtClean="0">
                <a:hlinkClick r:id="rId2"/>
              </a:rPr>
              <a:t>http</a:t>
            </a:r>
            <a:r>
              <a:rPr lang="fr-FR" dirty="0">
                <a:hlinkClick r:id="rId2"/>
              </a:rPr>
              <a:t>://mchatscreen.com/wp-content/uploads/2015/05/M-CHAT-R_F_French.pdf</a:t>
            </a:r>
            <a:r>
              <a:rPr lang="fr-FR" dirty="0"/>
              <a:t> </a:t>
            </a:r>
            <a:endParaRPr lang="fr-FR" dirty="0" smtClean="0"/>
          </a:p>
          <a:p>
            <a:pPr lvl="1"/>
            <a:r>
              <a:rPr lang="fr-FR" dirty="0"/>
              <a:t>La recommandation sur : </a:t>
            </a:r>
            <a:r>
              <a:rPr lang="fr-FR" dirty="0">
                <a:hlinkClick r:id="rId3"/>
              </a:rPr>
              <a:t>https://</a:t>
            </a:r>
            <a:r>
              <a:rPr lang="fr-FR" dirty="0" smtClean="0">
                <a:hlinkClick r:id="rId3"/>
              </a:rPr>
              <a:t>www.has-sante.fr/portail/jcms/c_468812/fr/trouble-du-spectre-de-l-autisme-signes-d-alerte-reperage-diagnostic-et-evaluation-chez-l-enfant-et-l-adolescent</a:t>
            </a:r>
            <a:r>
              <a:rPr lang="fr-FR" dirty="0" smtClean="0"/>
              <a:t> </a:t>
            </a:r>
            <a:endParaRPr lang="fr-FR" dirty="0"/>
          </a:p>
          <a:p>
            <a:endParaRPr lang="fr-FR" dirty="0" smtClean="0"/>
          </a:p>
          <a:p>
            <a:endParaRPr lang="fr-FR"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67" y="1642147"/>
            <a:ext cx="3825675" cy="2550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910" y="3773714"/>
            <a:ext cx="3564419" cy="23762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9215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4"/>
          </p:nvPr>
        </p:nvSpPr>
        <p:spPr>
          <a:xfrm>
            <a:off x="6528048" y="2021305"/>
            <a:ext cx="5257552" cy="4578787"/>
          </a:xfrm>
          <a:ln>
            <a:solidFill>
              <a:srgbClr val="0066CC"/>
            </a:solidFill>
          </a:ln>
        </p:spPr>
        <p:txBody>
          <a:bodyPr>
            <a:normAutofit/>
          </a:bodyPr>
          <a:lstStyle/>
          <a:p>
            <a:pPr marL="0" indent="0">
              <a:buNone/>
            </a:pPr>
            <a:r>
              <a:rPr lang="fr-FR" sz="2600" b="1" dirty="0" smtClean="0">
                <a:solidFill>
                  <a:srgbClr val="0066CC"/>
                </a:solidFill>
                <a:sym typeface="Symbol"/>
              </a:rPr>
              <a:t> </a:t>
            </a:r>
            <a:r>
              <a:rPr lang="fr-FR" sz="2600" dirty="0" smtClean="0">
                <a:solidFill>
                  <a:srgbClr val="0066CC"/>
                </a:solidFill>
              </a:rPr>
              <a:t>troubles </a:t>
            </a:r>
            <a:r>
              <a:rPr lang="fr-FR" sz="2600" dirty="0" err="1" smtClean="0">
                <a:solidFill>
                  <a:srgbClr val="0066CC"/>
                </a:solidFill>
              </a:rPr>
              <a:t>neuro-développementaux</a:t>
            </a:r>
            <a:endParaRPr lang="fr-FR" sz="2600" dirty="0" smtClean="0">
              <a:solidFill>
                <a:srgbClr val="0066CC"/>
              </a:solidFill>
            </a:endParaRPr>
          </a:p>
          <a:p>
            <a:r>
              <a:rPr lang="fr-FR" sz="2000" dirty="0"/>
              <a:t>Déficit persistant de la </a:t>
            </a:r>
            <a:r>
              <a:rPr lang="fr-FR" sz="2000" dirty="0">
                <a:solidFill>
                  <a:schemeClr val="accent1">
                    <a:lumMod val="75000"/>
                  </a:schemeClr>
                </a:solidFill>
              </a:rPr>
              <a:t>communication </a:t>
            </a:r>
            <a:r>
              <a:rPr lang="fr-FR" sz="2000" dirty="0"/>
              <a:t>et des </a:t>
            </a:r>
            <a:r>
              <a:rPr lang="fr-FR" sz="2000" dirty="0">
                <a:solidFill>
                  <a:schemeClr val="accent1">
                    <a:lumMod val="75000"/>
                  </a:schemeClr>
                </a:solidFill>
              </a:rPr>
              <a:t>interactions sociales</a:t>
            </a:r>
            <a:r>
              <a:rPr lang="fr-FR" sz="2000" dirty="0"/>
              <a:t> </a:t>
            </a:r>
            <a:r>
              <a:rPr lang="fr-FR" sz="2000" dirty="0" smtClean="0"/>
              <a:t>observé </a:t>
            </a:r>
            <a:r>
              <a:rPr lang="fr-FR" sz="2000" dirty="0"/>
              <a:t>dans </a:t>
            </a:r>
            <a:r>
              <a:rPr lang="fr-FR" sz="2000" dirty="0" smtClean="0"/>
              <a:t>des </a:t>
            </a:r>
            <a:r>
              <a:rPr lang="fr-FR" sz="2000" dirty="0">
                <a:solidFill>
                  <a:schemeClr val="accent1">
                    <a:lumMod val="75000"/>
                  </a:schemeClr>
                </a:solidFill>
              </a:rPr>
              <a:t>contextes </a:t>
            </a:r>
            <a:r>
              <a:rPr lang="fr-FR" sz="2000" dirty="0" smtClean="0">
                <a:solidFill>
                  <a:schemeClr val="accent1">
                    <a:lumMod val="75000"/>
                  </a:schemeClr>
                </a:solidFill>
              </a:rPr>
              <a:t>variés</a:t>
            </a:r>
          </a:p>
          <a:p>
            <a:r>
              <a:rPr lang="fr-FR" sz="2000" dirty="0"/>
              <a:t>Caractère </a:t>
            </a:r>
            <a:r>
              <a:rPr lang="fr-FR" sz="2000" dirty="0">
                <a:solidFill>
                  <a:schemeClr val="accent1">
                    <a:lumMod val="75000"/>
                  </a:schemeClr>
                </a:solidFill>
              </a:rPr>
              <a:t>restreint et répétitif </a:t>
            </a:r>
            <a:r>
              <a:rPr lang="fr-FR" sz="2000" dirty="0"/>
              <a:t>des comportements, des intérêts ou</a:t>
            </a:r>
            <a:r>
              <a:rPr lang="fr-FR" sz="2000" dirty="0">
                <a:solidFill>
                  <a:schemeClr val="accent1">
                    <a:lumMod val="75000"/>
                  </a:schemeClr>
                </a:solidFill>
              </a:rPr>
              <a:t> des </a:t>
            </a:r>
            <a:r>
              <a:rPr lang="fr-FR" sz="2000" dirty="0" smtClean="0">
                <a:solidFill>
                  <a:schemeClr val="accent1">
                    <a:lumMod val="75000"/>
                  </a:schemeClr>
                </a:solidFill>
              </a:rPr>
              <a:t>activités</a:t>
            </a:r>
          </a:p>
          <a:p>
            <a:endParaRPr lang="fr-FR" sz="2000" dirty="0" smtClean="0">
              <a:solidFill>
                <a:schemeClr val="accent1">
                  <a:lumMod val="75000"/>
                </a:schemeClr>
              </a:solidFill>
            </a:endParaRPr>
          </a:p>
          <a:p>
            <a:r>
              <a:rPr lang="fr-FR" sz="1800" dirty="0">
                <a:solidFill>
                  <a:schemeClr val="bg2">
                    <a:lumMod val="50000"/>
                  </a:schemeClr>
                </a:solidFill>
              </a:rPr>
              <a:t>présents dès les étapes précoces du </a:t>
            </a:r>
            <a:r>
              <a:rPr lang="fr-FR" sz="1800" dirty="0" smtClean="0">
                <a:solidFill>
                  <a:schemeClr val="bg2">
                    <a:lumMod val="50000"/>
                  </a:schemeClr>
                </a:solidFill>
              </a:rPr>
              <a:t>développement </a:t>
            </a:r>
          </a:p>
          <a:p>
            <a:r>
              <a:rPr lang="fr-FR" sz="1800" dirty="0" smtClean="0">
                <a:solidFill>
                  <a:schemeClr val="bg2">
                    <a:lumMod val="50000"/>
                  </a:schemeClr>
                </a:solidFill>
              </a:rPr>
              <a:t>retentissement </a:t>
            </a:r>
            <a:r>
              <a:rPr lang="fr-FR" sz="1800" dirty="0">
                <a:solidFill>
                  <a:schemeClr val="bg2">
                    <a:lumMod val="50000"/>
                  </a:schemeClr>
                </a:solidFill>
              </a:rPr>
              <a:t>cliniquement significatif </a:t>
            </a:r>
            <a:r>
              <a:rPr lang="fr-FR" sz="1800" dirty="0" smtClean="0">
                <a:solidFill>
                  <a:schemeClr val="bg2">
                    <a:lumMod val="50000"/>
                  </a:schemeClr>
                </a:solidFill>
              </a:rPr>
              <a:t>social, scolaire, professionnel</a:t>
            </a:r>
          </a:p>
          <a:p>
            <a:r>
              <a:rPr lang="fr-FR" sz="1800" dirty="0" smtClean="0">
                <a:solidFill>
                  <a:schemeClr val="bg2">
                    <a:lumMod val="50000"/>
                  </a:schemeClr>
                </a:solidFill>
              </a:rPr>
              <a:t>spécifier sévérité selon le besoin d’aide et les troubles associés</a:t>
            </a:r>
          </a:p>
          <a:p>
            <a:endParaRPr lang="fr-FR" sz="1800" dirty="0" smtClean="0">
              <a:solidFill>
                <a:schemeClr val="accent1">
                  <a:lumMod val="75000"/>
                </a:schemeClr>
              </a:solidFill>
            </a:endParaRPr>
          </a:p>
          <a:p>
            <a:endParaRPr lang="fr-FR" sz="2000" dirty="0" smtClean="0">
              <a:solidFill>
                <a:schemeClr val="accent1">
                  <a:lumMod val="75000"/>
                </a:schemeClr>
              </a:solidFill>
            </a:endParaRPr>
          </a:p>
          <a:p>
            <a:endParaRPr lang="fr-FR" dirty="0" smtClean="0"/>
          </a:p>
          <a:p>
            <a:pPr lvl="1"/>
            <a:endParaRPr lang="fr-FR" dirty="0" smtClean="0"/>
          </a:p>
          <a:p>
            <a:pPr lvl="1"/>
            <a:endParaRPr lang="fr-FR" dirty="0"/>
          </a:p>
        </p:txBody>
      </p:sp>
      <p:sp>
        <p:nvSpPr>
          <p:cNvPr id="2" name="Titre 1"/>
          <p:cNvSpPr>
            <a:spLocks noGrp="1"/>
          </p:cNvSpPr>
          <p:nvPr>
            <p:ph type="title"/>
          </p:nvPr>
        </p:nvSpPr>
        <p:spPr/>
        <p:txBody>
          <a:bodyPr/>
          <a:lstStyle/>
          <a:p>
            <a:r>
              <a:rPr lang="fr-FR" dirty="0">
                <a:solidFill>
                  <a:srgbClr val="0066CC"/>
                </a:solidFill>
              </a:rPr>
              <a:t>Contexte</a:t>
            </a:r>
            <a:endParaRPr lang="fr-FR" dirty="0"/>
          </a:p>
        </p:txBody>
      </p:sp>
      <p:sp>
        <p:nvSpPr>
          <p:cNvPr id="3" name="Espace réservé du texte 2"/>
          <p:cNvSpPr>
            <a:spLocks noGrp="1"/>
          </p:cNvSpPr>
          <p:nvPr>
            <p:ph type="body" idx="1"/>
          </p:nvPr>
        </p:nvSpPr>
        <p:spPr/>
        <p:txBody>
          <a:bodyPr/>
          <a:lstStyle/>
          <a:p>
            <a:r>
              <a:rPr lang="fr-FR" dirty="0" smtClean="0"/>
              <a:t>Organisationnel</a:t>
            </a:r>
            <a:endParaRPr lang="fr-FR" dirty="0"/>
          </a:p>
        </p:txBody>
      </p:sp>
      <p:sp>
        <p:nvSpPr>
          <p:cNvPr id="4" name="Espace réservé du contenu 3"/>
          <p:cNvSpPr>
            <a:spLocks noGrp="1"/>
          </p:cNvSpPr>
          <p:nvPr>
            <p:ph sz="half" idx="2"/>
          </p:nvPr>
        </p:nvSpPr>
        <p:spPr>
          <a:xfrm>
            <a:off x="967154" y="4509822"/>
            <a:ext cx="3031637" cy="1906421"/>
          </a:xfrm>
          <a:ln>
            <a:solidFill>
              <a:schemeClr val="accent1"/>
            </a:solidFill>
          </a:ln>
        </p:spPr>
        <p:txBody>
          <a:bodyPr>
            <a:normAutofit fontScale="77500" lnSpcReduction="20000"/>
          </a:bodyPr>
          <a:lstStyle/>
          <a:p>
            <a:pPr marL="0" indent="0">
              <a:buNone/>
            </a:pPr>
            <a:r>
              <a:rPr lang="fr-FR" dirty="0" smtClean="0">
                <a:solidFill>
                  <a:srgbClr val="0066CC"/>
                </a:solidFill>
              </a:rPr>
              <a:t>Plan autisme 2013-2017</a:t>
            </a:r>
          </a:p>
          <a:p>
            <a:r>
              <a:rPr lang="fr-FR" dirty="0" smtClean="0"/>
              <a:t>un </a:t>
            </a:r>
            <a:r>
              <a:rPr lang="fr-FR" dirty="0"/>
              <a:t>réseau </a:t>
            </a:r>
            <a:r>
              <a:rPr lang="fr-FR" dirty="0" smtClean="0"/>
              <a:t>d’alerte </a:t>
            </a:r>
          </a:p>
          <a:p>
            <a:r>
              <a:rPr lang="fr-FR" dirty="0" smtClean="0"/>
              <a:t>un </a:t>
            </a:r>
            <a:r>
              <a:rPr lang="fr-FR" dirty="0"/>
              <a:t>réseau de diagnostic </a:t>
            </a:r>
            <a:r>
              <a:rPr lang="fr-FR" dirty="0" smtClean="0"/>
              <a:t>simple</a:t>
            </a:r>
          </a:p>
          <a:p>
            <a:r>
              <a:rPr lang="fr-FR" dirty="0" smtClean="0"/>
              <a:t>un </a:t>
            </a:r>
            <a:r>
              <a:rPr lang="fr-FR" dirty="0"/>
              <a:t>réseau de diagnostic complexe</a:t>
            </a:r>
          </a:p>
        </p:txBody>
      </p:sp>
      <p:sp>
        <p:nvSpPr>
          <p:cNvPr id="5" name="Espace réservé du texte 4"/>
          <p:cNvSpPr>
            <a:spLocks noGrp="1"/>
          </p:cNvSpPr>
          <p:nvPr>
            <p:ph type="body" sz="quarter" idx="3"/>
          </p:nvPr>
        </p:nvSpPr>
        <p:spPr>
          <a:xfrm>
            <a:off x="4516700" y="1681163"/>
            <a:ext cx="5183188" cy="823912"/>
          </a:xfrm>
        </p:spPr>
        <p:txBody>
          <a:bodyPr/>
          <a:lstStyle/>
          <a:p>
            <a:r>
              <a:rPr lang="fr-FR" dirty="0" smtClean="0"/>
              <a:t>Médical </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33" y="2536944"/>
            <a:ext cx="1672486" cy="238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154" y="2536944"/>
            <a:ext cx="1905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texte 4"/>
          <p:cNvSpPr txBox="1">
            <a:spLocks/>
          </p:cNvSpPr>
          <p:nvPr/>
        </p:nvSpPr>
        <p:spPr>
          <a:xfrm>
            <a:off x="6528048" y="1179627"/>
            <a:ext cx="5256584" cy="823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9pPr>
          </a:lstStyle>
          <a:p>
            <a:pPr>
              <a:defRPr/>
            </a:pPr>
            <a:r>
              <a:rPr lang="fr-FR" sz="2800" dirty="0">
                <a:solidFill>
                  <a:srgbClr val="004890"/>
                </a:solidFill>
              </a:rPr>
              <a:t>Trouble du spectre de l’autisme </a:t>
            </a:r>
          </a:p>
        </p:txBody>
      </p:sp>
    </p:spTree>
    <p:extLst>
      <p:ext uri="{BB962C8B-B14F-4D97-AF65-F5344CB8AC3E}">
        <p14:creationId xmlns:p14="http://schemas.microsoft.com/office/powerpoint/2010/main" val="29672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4"/>
          <p:cNvSpPr>
            <a:spLocks noChangeArrowheads="1"/>
          </p:cNvSpPr>
          <p:nvPr/>
        </p:nvSpPr>
        <p:spPr bwMode="auto">
          <a:xfrm>
            <a:off x="188843" y="1906149"/>
            <a:ext cx="3532926" cy="3292017"/>
          </a:xfrm>
          <a:prstGeom prst="ellipse">
            <a:avLst/>
          </a:prstGeom>
          <a:solidFill>
            <a:srgbClr val="CCFFFF">
              <a:alpha val="1803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AutoNum type="arabicPeriod"/>
              <a:defRPr sz="2800" b="1">
                <a:solidFill>
                  <a:srgbClr val="004890"/>
                </a:solidFill>
                <a:latin typeface="Arial" pitchFamily="34" charset="0"/>
              </a:defRPr>
            </a:lvl1pPr>
            <a:lvl2pPr marL="742950" indent="-285750" eaLnBrk="0" hangingPunct="0">
              <a:spcBef>
                <a:spcPct val="20000"/>
              </a:spcBef>
              <a:buFont typeface="Arial" pitchFamily="34" charset="0"/>
              <a:buAutoNum type="arabicPeriod"/>
              <a:defRPr sz="2400">
                <a:solidFill>
                  <a:srgbClr val="4D4D4D"/>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Font typeface="Arial" pitchFamily="34" charset="0"/>
              <a:buAutoNum type="arabicPeriod"/>
              <a:defRPr sz="1600" i="1">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2" name="Titre 1"/>
          <p:cNvSpPr>
            <a:spLocks noGrp="1"/>
          </p:cNvSpPr>
          <p:nvPr>
            <p:ph type="title"/>
          </p:nvPr>
        </p:nvSpPr>
        <p:spPr/>
        <p:txBody>
          <a:bodyPr/>
          <a:lstStyle/>
          <a:p>
            <a:r>
              <a:rPr lang="fr-FR" dirty="0">
                <a:solidFill>
                  <a:srgbClr val="0066CC"/>
                </a:solidFill>
              </a:rPr>
              <a:t>Méthode : </a:t>
            </a:r>
            <a:br>
              <a:rPr lang="fr-FR" dirty="0">
                <a:solidFill>
                  <a:srgbClr val="0066CC"/>
                </a:solidFill>
              </a:rPr>
            </a:br>
            <a:r>
              <a:rPr lang="fr-FR" dirty="0">
                <a:solidFill>
                  <a:srgbClr val="0066CC"/>
                </a:solidFill>
              </a:rPr>
              <a:t>recommandation pour la pratique clinique</a:t>
            </a:r>
          </a:p>
        </p:txBody>
      </p:sp>
      <p:sp>
        <p:nvSpPr>
          <p:cNvPr id="4" name="Espace réservé du contenu 3"/>
          <p:cNvSpPr>
            <a:spLocks noGrp="1"/>
          </p:cNvSpPr>
          <p:nvPr>
            <p:ph sz="half" idx="2"/>
          </p:nvPr>
        </p:nvSpPr>
        <p:spPr/>
        <p:txBody>
          <a:bodyPr>
            <a:normAutofit fontScale="92500" lnSpcReduction="10000"/>
          </a:bodyPr>
          <a:lstStyle/>
          <a:p>
            <a:r>
              <a:rPr lang="fr-FR" dirty="0" smtClean="0"/>
              <a:t>Recherche documentaire systématique et analyse </a:t>
            </a:r>
            <a:r>
              <a:rPr lang="fr-FR" dirty="0"/>
              <a:t>critique</a:t>
            </a:r>
          </a:p>
          <a:p>
            <a:r>
              <a:rPr lang="fr-FR" dirty="0"/>
              <a:t>Groupe pluriprofessionnel et usagers</a:t>
            </a:r>
          </a:p>
          <a:p>
            <a:r>
              <a:rPr lang="fr-FR" dirty="0"/>
              <a:t>Relecture par les </a:t>
            </a:r>
            <a:r>
              <a:rPr lang="fr-FR" dirty="0" smtClean="0"/>
              <a:t>sociétés savantes, associations d’usagers et institutionnels</a:t>
            </a:r>
            <a:endParaRPr lang="fr-FR" dirty="0"/>
          </a:p>
          <a:p>
            <a:endParaRPr lang="fr-FR" dirty="0"/>
          </a:p>
          <a:p>
            <a:r>
              <a:rPr lang="fr-FR" dirty="0"/>
              <a:t>Transparence</a:t>
            </a:r>
          </a:p>
          <a:p>
            <a:r>
              <a:rPr lang="fr-FR" dirty="0"/>
              <a:t>Indépendance </a:t>
            </a:r>
          </a:p>
          <a:p>
            <a:r>
              <a:rPr lang="fr-FR" dirty="0" smtClean="0"/>
              <a:t>Gestion </a:t>
            </a:r>
            <a:r>
              <a:rPr lang="fr-FR" dirty="0"/>
              <a:t>des </a:t>
            </a:r>
            <a:r>
              <a:rPr lang="fr-FR" dirty="0" smtClean="0"/>
              <a:t>liens d’intérêts</a:t>
            </a:r>
            <a:endParaRPr lang="fr-FR" dirty="0"/>
          </a:p>
          <a:p>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684" y="2926204"/>
            <a:ext cx="3192441" cy="2128294"/>
          </a:xfrm>
          <a:prstGeom prst="ellipse">
            <a:avLst/>
          </a:prstGeom>
          <a:ln>
            <a:noFill/>
          </a:ln>
          <a:effectLst>
            <a:softEdge rad="112500"/>
          </a:effectLst>
        </p:spPr>
      </p:pic>
      <p:sp>
        <p:nvSpPr>
          <p:cNvPr id="15" name="Text Box 7"/>
          <p:cNvSpPr txBox="1">
            <a:spLocks noChangeArrowheads="1"/>
          </p:cNvSpPr>
          <p:nvPr/>
        </p:nvSpPr>
        <p:spPr bwMode="auto">
          <a:xfrm>
            <a:off x="59249" y="2098539"/>
            <a:ext cx="3611247"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fr-FR" altLang="fr-FR" sz="1800" b="1" dirty="0" smtClean="0">
                <a:solidFill>
                  <a:srgbClr val="004890"/>
                </a:solidFill>
                <a:latin typeface="Arial" charset="0"/>
              </a:rPr>
              <a:t>Analyse critique </a:t>
            </a:r>
          </a:p>
          <a:p>
            <a:pPr algn="ctr" eaLnBrk="1" hangingPunct="1">
              <a:defRPr/>
            </a:pPr>
            <a:r>
              <a:rPr lang="fr-FR" altLang="fr-FR" sz="1800" b="1" dirty="0" smtClean="0">
                <a:solidFill>
                  <a:srgbClr val="004890"/>
                </a:solidFill>
                <a:latin typeface="Arial" charset="0"/>
              </a:rPr>
              <a:t>des études de </a:t>
            </a:r>
          </a:p>
          <a:p>
            <a:pPr algn="ctr" eaLnBrk="1" hangingPunct="1">
              <a:defRPr/>
            </a:pPr>
            <a:r>
              <a:rPr lang="fr-FR" altLang="fr-FR" sz="1800" b="1" dirty="0" smtClean="0">
                <a:solidFill>
                  <a:srgbClr val="004890"/>
                </a:solidFill>
                <a:latin typeface="Arial" charset="0"/>
              </a:rPr>
              <a:t>recherche clinique /</a:t>
            </a:r>
          </a:p>
          <a:p>
            <a:pPr algn="ctr" eaLnBrk="1" hangingPunct="1">
              <a:defRPr/>
            </a:pPr>
            <a:r>
              <a:rPr lang="fr-FR" altLang="fr-FR" sz="1800" b="1" dirty="0">
                <a:solidFill>
                  <a:srgbClr val="004890"/>
                </a:solidFill>
                <a:latin typeface="Arial" charset="0"/>
              </a:rPr>
              <a:t>sciences sociales</a:t>
            </a:r>
          </a:p>
        </p:txBody>
      </p:sp>
      <p:grpSp>
        <p:nvGrpSpPr>
          <p:cNvPr id="22" name="Groupe 21"/>
          <p:cNvGrpSpPr/>
          <p:nvPr/>
        </p:nvGrpSpPr>
        <p:grpSpPr>
          <a:xfrm>
            <a:off x="1680290" y="3374301"/>
            <a:ext cx="3730521" cy="3480146"/>
            <a:chOff x="1700168" y="3404118"/>
            <a:chExt cx="3730521" cy="3480146"/>
          </a:xfrm>
        </p:grpSpPr>
        <p:sp>
          <p:nvSpPr>
            <p:cNvPr id="19" name="Oval 5"/>
            <p:cNvSpPr>
              <a:spLocks noChangeArrowheads="1"/>
            </p:cNvSpPr>
            <p:nvPr/>
          </p:nvSpPr>
          <p:spPr bwMode="auto">
            <a:xfrm>
              <a:off x="1753211" y="3404118"/>
              <a:ext cx="3677478" cy="3480146"/>
            </a:xfrm>
            <a:prstGeom prst="ellipse">
              <a:avLst/>
            </a:prstGeom>
            <a:solidFill>
              <a:schemeClr val="accent1">
                <a:alpha val="1098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AutoNum type="arabicPeriod"/>
                <a:defRPr sz="2800" b="1">
                  <a:solidFill>
                    <a:srgbClr val="004890"/>
                  </a:solidFill>
                  <a:latin typeface="Arial" pitchFamily="34" charset="0"/>
                </a:defRPr>
              </a:lvl1pPr>
              <a:lvl2pPr marL="742950" indent="-285750" eaLnBrk="0" hangingPunct="0">
                <a:spcBef>
                  <a:spcPct val="20000"/>
                </a:spcBef>
                <a:buFont typeface="Arial" pitchFamily="34" charset="0"/>
                <a:buAutoNum type="arabicPeriod"/>
                <a:defRPr sz="2400">
                  <a:solidFill>
                    <a:srgbClr val="4D4D4D"/>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Font typeface="Arial" pitchFamily="34" charset="0"/>
                <a:buAutoNum type="arabicPeriod"/>
                <a:defRPr sz="1600" i="1">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FR" altLang="fr-FR" sz="2400" b="0" dirty="0">
                <a:solidFill>
                  <a:schemeClr val="tx1"/>
                </a:solidFill>
                <a:latin typeface="Times New Roman" pitchFamily="18"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0168" y="3995713"/>
              <a:ext cx="3714661" cy="2476440"/>
            </a:xfrm>
            <a:prstGeom prst="ellipse">
              <a:avLst/>
            </a:prstGeom>
            <a:ln>
              <a:noFill/>
            </a:ln>
            <a:effectLst>
              <a:softEdge rad="112500"/>
            </a:effectLst>
          </p:spPr>
        </p:pic>
        <p:sp>
          <p:nvSpPr>
            <p:cNvPr id="17" name="Text Box 10"/>
            <p:cNvSpPr txBox="1">
              <a:spLocks noChangeArrowheads="1"/>
            </p:cNvSpPr>
            <p:nvPr/>
          </p:nvSpPr>
          <p:spPr bwMode="auto">
            <a:xfrm>
              <a:off x="1995518" y="5686674"/>
              <a:ext cx="30458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fr-FR" altLang="fr-FR" sz="1800" b="1" dirty="0" smtClean="0">
                  <a:solidFill>
                    <a:schemeClr val="accent1">
                      <a:lumMod val="20000"/>
                      <a:lumOff val="80000"/>
                    </a:schemeClr>
                  </a:solidFill>
                  <a:latin typeface="Arial" charset="0"/>
                </a:rPr>
                <a:t>Attentes et </a:t>
              </a:r>
            </a:p>
            <a:p>
              <a:pPr algn="ctr" eaLnBrk="1" hangingPunct="1">
                <a:defRPr/>
              </a:pPr>
              <a:r>
                <a:rPr lang="fr-FR" altLang="fr-FR" sz="1800" b="1" dirty="0" smtClean="0">
                  <a:solidFill>
                    <a:schemeClr val="accent1">
                      <a:lumMod val="20000"/>
                      <a:lumOff val="80000"/>
                    </a:schemeClr>
                  </a:solidFill>
                  <a:latin typeface="Arial" charset="0"/>
                </a:rPr>
                <a:t>perspectives</a:t>
              </a:r>
            </a:p>
            <a:p>
              <a:pPr algn="ctr" eaLnBrk="1" hangingPunct="1">
                <a:defRPr/>
              </a:pPr>
              <a:r>
                <a:rPr lang="fr-FR" altLang="fr-FR" sz="1800" b="1" dirty="0" smtClean="0">
                  <a:solidFill>
                    <a:schemeClr val="accent1">
                      <a:lumMod val="20000"/>
                      <a:lumOff val="80000"/>
                    </a:schemeClr>
                  </a:solidFill>
                  <a:latin typeface="Arial" charset="0"/>
                </a:rPr>
                <a:t> </a:t>
              </a:r>
              <a:r>
                <a:rPr lang="fr-FR" altLang="fr-FR" sz="1800" b="1" dirty="0" smtClean="0">
                  <a:solidFill>
                    <a:srgbClr val="004890"/>
                  </a:solidFill>
                  <a:latin typeface="Arial" charset="0"/>
                </a:rPr>
                <a:t>des patients/</a:t>
              </a:r>
              <a:r>
                <a:rPr lang="fr-FR" altLang="fr-FR" sz="1800" b="1" dirty="0" smtClean="0">
                  <a:solidFill>
                    <a:schemeClr val="bg1">
                      <a:lumMod val="50000"/>
                    </a:schemeClr>
                  </a:solidFill>
                  <a:latin typeface="Arial" charset="0"/>
                </a:rPr>
                <a:t>usagers</a:t>
              </a:r>
            </a:p>
          </p:txBody>
        </p:sp>
      </p:grpSp>
      <p:sp>
        <p:nvSpPr>
          <p:cNvPr id="13" name="Oval 5"/>
          <p:cNvSpPr>
            <a:spLocks noChangeArrowheads="1"/>
          </p:cNvSpPr>
          <p:nvPr/>
        </p:nvSpPr>
        <p:spPr bwMode="auto">
          <a:xfrm>
            <a:off x="3014540" y="1490868"/>
            <a:ext cx="3257051" cy="3122839"/>
          </a:xfrm>
          <a:prstGeom prst="ellipse">
            <a:avLst/>
          </a:prstGeom>
          <a:solidFill>
            <a:schemeClr val="accent1">
              <a:alpha val="1098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AutoNum type="arabicPeriod"/>
              <a:defRPr sz="2800" b="1">
                <a:solidFill>
                  <a:srgbClr val="004890"/>
                </a:solidFill>
                <a:latin typeface="Arial" pitchFamily="34" charset="0"/>
              </a:defRPr>
            </a:lvl1pPr>
            <a:lvl2pPr marL="742950" indent="-285750" eaLnBrk="0" hangingPunct="0">
              <a:spcBef>
                <a:spcPct val="20000"/>
              </a:spcBef>
              <a:buFont typeface="Arial" pitchFamily="34" charset="0"/>
              <a:buAutoNum type="arabicPeriod"/>
              <a:defRPr sz="2400">
                <a:solidFill>
                  <a:srgbClr val="4D4D4D"/>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Font typeface="Arial" pitchFamily="34" charset="0"/>
              <a:buAutoNum type="arabicPeriod"/>
              <a:defRPr sz="1600" i="1">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FR" altLang="fr-FR" sz="2400" b="0" dirty="0">
              <a:solidFill>
                <a:schemeClr val="tx1"/>
              </a:solidFill>
              <a:latin typeface="Times New Roman" pitchFamily="18" charset="0"/>
            </a:endParaRPr>
          </a:p>
        </p:txBody>
      </p:sp>
      <p:sp>
        <p:nvSpPr>
          <p:cNvPr id="18" name="Text Box 11"/>
          <p:cNvSpPr txBox="1">
            <a:spLocks noChangeArrowheads="1"/>
          </p:cNvSpPr>
          <p:nvPr/>
        </p:nvSpPr>
        <p:spPr bwMode="auto">
          <a:xfrm>
            <a:off x="3414667" y="1883119"/>
            <a:ext cx="24553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fr-FR" altLang="fr-FR" sz="1800" b="1" dirty="0" smtClean="0">
                <a:solidFill>
                  <a:srgbClr val="004890"/>
                </a:solidFill>
                <a:latin typeface="Arial" charset="0"/>
              </a:rPr>
              <a:t>Expérience </a:t>
            </a:r>
            <a:r>
              <a:rPr lang="fr-FR" altLang="fr-FR" sz="1800" b="1" dirty="0" smtClean="0">
                <a:solidFill>
                  <a:schemeClr val="bg1">
                    <a:lumMod val="50000"/>
                  </a:schemeClr>
                </a:solidFill>
                <a:latin typeface="Arial" charset="0"/>
              </a:rPr>
              <a:t>clinique</a:t>
            </a:r>
            <a:r>
              <a:rPr lang="fr-FR" altLang="fr-FR" sz="1800" b="1" dirty="0" smtClean="0">
                <a:solidFill>
                  <a:srgbClr val="004890"/>
                </a:solidFill>
                <a:latin typeface="Arial" charset="0"/>
              </a:rPr>
              <a:t> des professionnels</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80" y="2317009"/>
            <a:ext cx="2858030" cy="2064379"/>
          </a:xfrm>
          <a:prstGeom prst="ellipse">
            <a:avLst/>
          </a:prstGeom>
          <a:ln>
            <a:noFill/>
          </a:ln>
          <a:effectLst>
            <a:softEdge rad="112500"/>
          </a:effectLst>
        </p:spPr>
      </p:pic>
      <p:grpSp>
        <p:nvGrpSpPr>
          <p:cNvPr id="9" name="Groupe 8"/>
          <p:cNvGrpSpPr/>
          <p:nvPr/>
        </p:nvGrpSpPr>
        <p:grpSpPr>
          <a:xfrm>
            <a:off x="2791264" y="3555788"/>
            <a:ext cx="944217" cy="485065"/>
            <a:chOff x="5307496" y="4484500"/>
            <a:chExt cx="944217" cy="485065"/>
          </a:xfrm>
        </p:grpSpPr>
        <p:sp>
          <p:nvSpPr>
            <p:cNvPr id="7" name="Organigramme : Alternative 6"/>
            <p:cNvSpPr/>
            <p:nvPr/>
          </p:nvSpPr>
          <p:spPr>
            <a:xfrm>
              <a:off x="5307496" y="4484500"/>
              <a:ext cx="944217" cy="48506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Box 8"/>
            <p:cNvSpPr txBox="1">
              <a:spLocks noChangeArrowheads="1"/>
            </p:cNvSpPr>
            <p:nvPr/>
          </p:nvSpPr>
          <p:spPr bwMode="auto">
            <a:xfrm>
              <a:off x="5389681" y="4542366"/>
              <a:ext cx="7798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AutoNum type="arabicPeriod"/>
                <a:defRPr sz="2800" b="1">
                  <a:solidFill>
                    <a:srgbClr val="004890"/>
                  </a:solidFill>
                  <a:latin typeface="Arial" pitchFamily="34" charset="0"/>
                </a:defRPr>
              </a:lvl1pPr>
              <a:lvl2pPr marL="742950" indent="-285750" eaLnBrk="0" hangingPunct="0">
                <a:spcBef>
                  <a:spcPct val="20000"/>
                </a:spcBef>
                <a:buFont typeface="Arial" pitchFamily="34" charset="0"/>
                <a:buAutoNum type="arabicPeriod"/>
                <a:defRPr sz="2400">
                  <a:solidFill>
                    <a:srgbClr val="4D4D4D"/>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Font typeface="Arial" pitchFamily="34" charset="0"/>
                <a:buAutoNum type="arabicPeriod"/>
                <a:defRPr sz="1600" i="1">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fr-FR" altLang="fr-FR" sz="1800" dirty="0"/>
                <a:t>EBM</a:t>
              </a:r>
            </a:p>
          </p:txBody>
        </p:sp>
      </p:grpSp>
    </p:spTree>
    <p:extLst>
      <p:ext uri="{BB962C8B-B14F-4D97-AF65-F5344CB8AC3E}">
        <p14:creationId xmlns:p14="http://schemas.microsoft.com/office/powerpoint/2010/main" val="341861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496" y="365125"/>
            <a:ext cx="5194420" cy="1325563"/>
          </a:xfrm>
        </p:spPr>
        <p:txBody>
          <a:bodyPr/>
          <a:lstStyle/>
          <a:p>
            <a:r>
              <a:rPr lang="fr-FR" dirty="0" smtClean="0"/>
              <a:t>Parcours et acteurs</a:t>
            </a:r>
            <a:endParaRPr lang="fr-FR" dirty="0"/>
          </a:p>
        </p:txBody>
      </p:sp>
      <p:sp>
        <p:nvSpPr>
          <p:cNvPr id="4" name="Espace réservé du contenu 3"/>
          <p:cNvSpPr>
            <a:spLocks noGrp="1"/>
          </p:cNvSpPr>
          <p:nvPr>
            <p:ph sz="half" idx="2"/>
          </p:nvPr>
        </p:nvSpPr>
        <p:spPr>
          <a:xfrm>
            <a:off x="869496" y="1825625"/>
            <a:ext cx="5223296" cy="4351338"/>
          </a:xfrm>
          <a:ln>
            <a:solidFill>
              <a:srgbClr val="0066CC"/>
            </a:solidFill>
          </a:ln>
        </p:spPr>
        <p:txBody>
          <a:bodyPr>
            <a:normAutofit fontScale="77500" lnSpcReduction="20000"/>
          </a:bodyPr>
          <a:lstStyle/>
          <a:p>
            <a:pPr marL="514350" indent="-514350">
              <a:buFont typeface="+mj-lt"/>
              <a:buAutoNum type="arabicPeriod"/>
            </a:pPr>
            <a:r>
              <a:rPr lang="fr-FR" dirty="0" smtClean="0">
                <a:solidFill>
                  <a:srgbClr val="0066CC"/>
                </a:solidFill>
              </a:rPr>
              <a:t>Identification des signes d’alerte</a:t>
            </a:r>
          </a:p>
          <a:p>
            <a:pPr lvl="1"/>
            <a:r>
              <a:rPr lang="fr-FR" dirty="0" smtClean="0"/>
              <a:t>Parents</a:t>
            </a:r>
          </a:p>
          <a:p>
            <a:pPr lvl="1"/>
            <a:r>
              <a:rPr lang="fr-FR" dirty="0"/>
              <a:t>Secteur petite </a:t>
            </a:r>
            <a:r>
              <a:rPr lang="fr-FR" dirty="0" smtClean="0"/>
              <a:t>enfance, école et soins primaires</a:t>
            </a:r>
          </a:p>
          <a:p>
            <a:pPr lvl="1"/>
            <a:endParaRPr lang="fr-FR" dirty="0" smtClean="0"/>
          </a:p>
          <a:p>
            <a:pPr marL="514350" indent="-514350">
              <a:buFont typeface="+mj-lt"/>
              <a:buAutoNum type="arabicPeriod"/>
            </a:pPr>
            <a:r>
              <a:rPr lang="fr-FR" dirty="0" smtClean="0">
                <a:solidFill>
                  <a:srgbClr val="0066CC"/>
                </a:solidFill>
              </a:rPr>
              <a:t>Repérage, 1</a:t>
            </a:r>
            <a:r>
              <a:rPr lang="fr-FR" baseline="30000" dirty="0" smtClean="0">
                <a:solidFill>
                  <a:srgbClr val="0066CC"/>
                </a:solidFill>
              </a:rPr>
              <a:t>ères</a:t>
            </a:r>
            <a:r>
              <a:rPr lang="fr-FR" dirty="0" smtClean="0">
                <a:solidFill>
                  <a:srgbClr val="0066CC"/>
                </a:solidFill>
              </a:rPr>
              <a:t> actions et orientation </a:t>
            </a:r>
          </a:p>
          <a:p>
            <a:pPr lvl="1"/>
            <a:r>
              <a:rPr lang="fr-FR" dirty="0" smtClean="0"/>
              <a:t>Soins primaires</a:t>
            </a:r>
          </a:p>
          <a:p>
            <a:pPr lvl="1"/>
            <a:endParaRPr lang="fr-FR" dirty="0" smtClean="0"/>
          </a:p>
          <a:p>
            <a:pPr marL="514350" indent="-514350">
              <a:buFont typeface="+mj-lt"/>
              <a:buAutoNum type="arabicPeriod"/>
            </a:pPr>
            <a:r>
              <a:rPr lang="fr-FR" dirty="0" smtClean="0">
                <a:solidFill>
                  <a:srgbClr val="0066CC"/>
                </a:solidFill>
              </a:rPr>
              <a:t>Diagnostic et annonce</a:t>
            </a:r>
          </a:p>
          <a:p>
            <a:pPr lvl="1"/>
            <a:r>
              <a:rPr lang="fr-FR" dirty="0" smtClean="0"/>
              <a:t>Équipe de 2</a:t>
            </a:r>
            <a:r>
              <a:rPr lang="fr-FR" baseline="30000" dirty="0" smtClean="0"/>
              <a:t>e</a:t>
            </a:r>
            <a:r>
              <a:rPr lang="fr-FR" dirty="0" smtClean="0"/>
              <a:t> ligne</a:t>
            </a:r>
          </a:p>
          <a:p>
            <a:pPr lvl="1"/>
            <a:endParaRPr lang="fr-FR" dirty="0" smtClean="0"/>
          </a:p>
          <a:p>
            <a:pPr marL="514350" indent="-514350">
              <a:buFont typeface="+mj-lt"/>
              <a:buAutoNum type="arabicPeriod"/>
            </a:pPr>
            <a:r>
              <a:rPr lang="fr-FR" dirty="0" smtClean="0">
                <a:solidFill>
                  <a:srgbClr val="0066CC"/>
                </a:solidFill>
              </a:rPr>
              <a:t>Suivi et articulation avec les interventions précoces</a:t>
            </a:r>
          </a:p>
          <a:p>
            <a:pPr lvl="1"/>
            <a:r>
              <a:rPr lang="fr-FR" dirty="0"/>
              <a:t>Soins </a:t>
            </a:r>
            <a:r>
              <a:rPr lang="fr-FR" dirty="0" smtClean="0"/>
              <a:t>primaires, équipe de 2</a:t>
            </a:r>
            <a:r>
              <a:rPr lang="fr-FR" baseline="30000" dirty="0" smtClean="0"/>
              <a:t>e</a:t>
            </a:r>
            <a:r>
              <a:rPr lang="fr-FR" dirty="0" smtClean="0"/>
              <a:t> </a:t>
            </a:r>
            <a:r>
              <a:rPr lang="fr-FR" dirty="0"/>
              <a:t>ligne et </a:t>
            </a:r>
            <a:r>
              <a:rPr lang="fr-FR" dirty="0" smtClean="0"/>
              <a:t>équipe d’interventions</a:t>
            </a:r>
            <a:endParaRPr lang="fr-FR" dirty="0"/>
          </a:p>
          <a:p>
            <a:pPr lvl="1"/>
            <a:endParaRPr lang="fr-FR" dirty="0" smtClean="0"/>
          </a:p>
        </p:txBody>
      </p:sp>
      <p:pic>
        <p:nvPicPr>
          <p:cNvPr id="74" name="Espace réservé du contenu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238783" y="432734"/>
            <a:ext cx="4080527" cy="5769896"/>
          </a:xfrm>
        </p:spPr>
      </p:pic>
    </p:spTree>
    <p:extLst>
      <p:ext uri="{BB962C8B-B14F-4D97-AF65-F5344CB8AC3E}">
        <p14:creationId xmlns:p14="http://schemas.microsoft.com/office/powerpoint/2010/main" val="91682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004" y="3582353"/>
            <a:ext cx="4651784" cy="2943664"/>
          </a:xfrm>
        </p:spPr>
        <p:txBody>
          <a:bodyPr>
            <a:normAutofit/>
          </a:bodyPr>
          <a:lstStyle/>
          <a:p>
            <a:pPr>
              <a:spcAft>
                <a:spcPts val="1200"/>
              </a:spcAft>
            </a:pPr>
            <a:r>
              <a:rPr lang="fr-FR" sz="2600" dirty="0">
                <a:latin typeface="+mn-lt"/>
                <a:ea typeface="+mn-ea"/>
                <a:cs typeface="+mn-cs"/>
              </a:rPr>
              <a:t>Autres signes d’alerte </a:t>
            </a:r>
            <a:r>
              <a:rPr lang="fr-FR" sz="2600" dirty="0" smtClean="0">
                <a:latin typeface="+mn-lt"/>
                <a:ea typeface="+mn-ea"/>
                <a:cs typeface="+mn-cs"/>
              </a:rPr>
              <a:t>majeurs</a:t>
            </a:r>
            <a:r>
              <a:rPr lang="fr-FR" sz="3100" dirty="0" smtClean="0">
                <a:solidFill>
                  <a:srgbClr val="FF0000"/>
                </a:solidFill>
              </a:rPr>
              <a:t/>
            </a:r>
            <a:br>
              <a:rPr lang="fr-FR" sz="3100" dirty="0" smtClean="0">
                <a:solidFill>
                  <a:srgbClr val="FF0000"/>
                </a:solidFill>
              </a:rPr>
            </a:br>
            <a:r>
              <a:rPr lang="fr-FR" sz="2000" dirty="0" smtClean="0">
                <a:latin typeface="+mn-lt"/>
              </a:rPr>
              <a:t>A 12 </a:t>
            </a:r>
            <a:r>
              <a:rPr lang="fr-FR" sz="2000" dirty="0">
                <a:latin typeface="+mn-lt"/>
              </a:rPr>
              <a:t>mois et </a:t>
            </a:r>
            <a:r>
              <a:rPr lang="fr-FR" sz="2000" dirty="0" smtClean="0">
                <a:latin typeface="+mn-lt"/>
              </a:rPr>
              <a:t>+ : </a:t>
            </a:r>
            <a:r>
              <a:rPr lang="fr-FR" sz="2000" spc="25" dirty="0" smtClean="0">
                <a:solidFill>
                  <a:srgbClr val="FF0000"/>
                </a:solidFill>
                <a:latin typeface="+mn-lt"/>
                <a:cs typeface="Arial"/>
              </a:rPr>
              <a:t>Absence </a:t>
            </a:r>
            <a:r>
              <a:rPr lang="fr-FR" sz="2000" spc="25" dirty="0">
                <a:solidFill>
                  <a:srgbClr val="FF0000"/>
                </a:solidFill>
                <a:latin typeface="+mn-lt"/>
                <a:cs typeface="Arial"/>
              </a:rPr>
              <a:t>de  babillage, de pointage à distance, de communication gestuelle (faire coucou, au revoir, etc</a:t>
            </a:r>
            <a:r>
              <a:rPr lang="fr-FR" sz="2000" spc="25" dirty="0" smtClean="0">
                <a:solidFill>
                  <a:srgbClr val="FF0000"/>
                </a:solidFill>
                <a:latin typeface="+mn-lt"/>
                <a:cs typeface="Arial"/>
              </a:rPr>
              <a:t>.)</a:t>
            </a:r>
            <a:br>
              <a:rPr lang="fr-FR" sz="2000" spc="25" dirty="0" smtClean="0">
                <a:solidFill>
                  <a:srgbClr val="FF0000"/>
                </a:solidFill>
                <a:latin typeface="+mn-lt"/>
                <a:cs typeface="Arial"/>
              </a:rPr>
            </a:br>
            <a:r>
              <a:rPr lang="fr-FR" sz="2000" spc="25" dirty="0">
                <a:solidFill>
                  <a:srgbClr val="FF0000"/>
                </a:solidFill>
                <a:latin typeface="+mn-lt"/>
                <a:cs typeface="Arial"/>
              </a:rPr>
              <a:t/>
            </a:r>
            <a:br>
              <a:rPr lang="fr-FR" sz="2000" spc="25" dirty="0">
                <a:solidFill>
                  <a:srgbClr val="FF0000"/>
                </a:solidFill>
                <a:latin typeface="+mn-lt"/>
                <a:cs typeface="Arial"/>
              </a:rPr>
            </a:br>
            <a:r>
              <a:rPr lang="fr-FR" sz="2000" dirty="0" smtClean="0">
                <a:latin typeface="+mn-lt"/>
              </a:rPr>
              <a:t>A 18 </a:t>
            </a:r>
            <a:r>
              <a:rPr lang="fr-FR" sz="2000" dirty="0">
                <a:latin typeface="+mn-lt"/>
              </a:rPr>
              <a:t>mois et </a:t>
            </a:r>
            <a:r>
              <a:rPr lang="fr-FR" sz="2000" dirty="0" smtClean="0">
                <a:latin typeface="+mn-lt"/>
              </a:rPr>
              <a:t>+ : </a:t>
            </a:r>
            <a:r>
              <a:rPr lang="fr-FR" sz="2000" spc="25" dirty="0" smtClean="0">
                <a:solidFill>
                  <a:srgbClr val="FF0000"/>
                </a:solidFill>
                <a:latin typeface="+mn-lt"/>
                <a:cs typeface="Arial"/>
              </a:rPr>
              <a:t>Absence </a:t>
            </a:r>
            <a:r>
              <a:rPr lang="fr-FR" sz="2000" spc="25" dirty="0">
                <a:solidFill>
                  <a:srgbClr val="FF0000"/>
                </a:solidFill>
                <a:latin typeface="+mn-lt"/>
                <a:cs typeface="Arial"/>
              </a:rPr>
              <a:t>de mots </a:t>
            </a:r>
            <a:r>
              <a:rPr lang="fr-FR" sz="2000" spc="25" dirty="0" smtClean="0">
                <a:solidFill>
                  <a:srgbClr val="FF0000"/>
                </a:solidFill>
                <a:latin typeface="+mn-lt"/>
                <a:cs typeface="Arial"/>
              </a:rPr>
              <a:t/>
            </a:r>
            <a:br>
              <a:rPr lang="fr-FR" sz="2000" spc="25" dirty="0" smtClean="0">
                <a:solidFill>
                  <a:srgbClr val="FF0000"/>
                </a:solidFill>
                <a:latin typeface="+mn-lt"/>
                <a:cs typeface="Arial"/>
              </a:rPr>
            </a:br>
            <a:r>
              <a:rPr lang="fr-FR" sz="2000" spc="25" dirty="0" smtClean="0">
                <a:solidFill>
                  <a:srgbClr val="FF0000"/>
                </a:solidFill>
                <a:latin typeface="+mn-lt"/>
                <a:cs typeface="Arial"/>
              </a:rPr>
              <a:t/>
            </a:r>
            <a:br>
              <a:rPr lang="fr-FR" sz="2000" spc="25" dirty="0" smtClean="0">
                <a:solidFill>
                  <a:srgbClr val="FF0000"/>
                </a:solidFill>
                <a:latin typeface="+mn-lt"/>
                <a:cs typeface="Arial"/>
              </a:rPr>
            </a:br>
            <a:r>
              <a:rPr lang="fr-FR" sz="2000" dirty="0" smtClean="0">
                <a:latin typeface="+mn-lt"/>
              </a:rPr>
              <a:t>A 24 </a:t>
            </a:r>
            <a:r>
              <a:rPr lang="fr-FR" sz="2000" dirty="0">
                <a:latin typeface="+mn-lt"/>
              </a:rPr>
              <a:t>mois et + </a:t>
            </a:r>
            <a:r>
              <a:rPr lang="fr-FR" sz="2000" dirty="0" smtClean="0">
                <a:latin typeface="+mn-lt"/>
              </a:rPr>
              <a:t>: </a:t>
            </a:r>
            <a:r>
              <a:rPr lang="fr-FR" sz="2000" spc="25" dirty="0" smtClean="0">
                <a:solidFill>
                  <a:srgbClr val="FF0000"/>
                </a:solidFill>
                <a:latin typeface="+mn-lt"/>
                <a:cs typeface="Arial"/>
              </a:rPr>
              <a:t>Absence </a:t>
            </a:r>
            <a:r>
              <a:rPr lang="fr-FR" sz="2000" spc="25" dirty="0">
                <a:solidFill>
                  <a:srgbClr val="FF0000"/>
                </a:solidFill>
                <a:latin typeface="+mn-lt"/>
                <a:cs typeface="Arial"/>
              </a:rPr>
              <a:t>d’association de mots</a:t>
            </a:r>
            <a:r>
              <a:rPr lang="fr-FR" sz="2000" dirty="0">
                <a:solidFill>
                  <a:srgbClr val="FF0000"/>
                </a:solidFill>
                <a:latin typeface="+mn-lt"/>
              </a:rPr>
              <a:t> (non écholaliques</a:t>
            </a:r>
            <a:r>
              <a:rPr lang="fr-FR" sz="2000" dirty="0" smtClean="0">
                <a:solidFill>
                  <a:srgbClr val="FF0000"/>
                </a:solidFill>
                <a:latin typeface="+mn-lt"/>
              </a:rPr>
              <a:t>)</a:t>
            </a:r>
            <a:endParaRPr lang="fr-FR" sz="2000" spc="25" dirty="0">
              <a:solidFill>
                <a:srgbClr val="FF0000"/>
              </a:solidFill>
              <a:latin typeface="+mn-lt"/>
              <a:ea typeface="+mn-ea"/>
              <a:cs typeface="Arial"/>
            </a:endParaRPr>
          </a:p>
        </p:txBody>
      </p:sp>
      <p:sp>
        <p:nvSpPr>
          <p:cNvPr id="75" name="object 2"/>
          <p:cNvSpPr txBox="1"/>
          <p:nvPr/>
        </p:nvSpPr>
        <p:spPr>
          <a:xfrm>
            <a:off x="5423311" y="1223005"/>
            <a:ext cx="371475" cy="3581224"/>
          </a:xfrm>
          <a:prstGeom prst="rect">
            <a:avLst/>
          </a:prstGeom>
        </p:spPr>
        <p:txBody>
          <a:bodyPr vert="vert270" wrap="square" lIns="0" tIns="0" rIns="0" bIns="0" rtlCol="0">
            <a:noAutofit/>
          </a:bodyPr>
          <a:lstStyle/>
          <a:p>
            <a:pPr marL="12700" marR="12700" indent="168910" algn="ctr">
              <a:lnSpc>
                <a:spcPct val="116199"/>
              </a:lnSpc>
            </a:pPr>
            <a:r>
              <a:rPr sz="1600" b="1" spc="20" dirty="0" smtClean="0">
                <a:solidFill>
                  <a:srgbClr val="17498B"/>
                </a:solidFill>
                <a:cs typeface="Rotis SemiSans Std ExtraBold"/>
              </a:rPr>
              <a:t>ID</a:t>
            </a:r>
            <a:r>
              <a:rPr sz="1600" b="1" spc="15" dirty="0" smtClean="0">
                <a:solidFill>
                  <a:srgbClr val="17498B"/>
                </a:solidFill>
                <a:cs typeface="Rotis SemiSans Std ExtraBold"/>
              </a:rPr>
              <a:t>E</a:t>
            </a:r>
            <a:r>
              <a:rPr sz="1600" b="1" spc="30" dirty="0" smtClean="0">
                <a:solidFill>
                  <a:srgbClr val="17498B"/>
                </a:solidFill>
                <a:cs typeface="Rotis SemiSans Std ExtraBold"/>
              </a:rPr>
              <a:t>NT</a:t>
            </a:r>
            <a:r>
              <a:rPr sz="1600" b="1" spc="20" dirty="0" smtClean="0">
                <a:solidFill>
                  <a:srgbClr val="17498B"/>
                </a:solidFill>
                <a:cs typeface="Rotis SemiSans Std ExtraBold"/>
              </a:rPr>
              <a:t>IFI</a:t>
            </a:r>
            <a:r>
              <a:rPr sz="1600" b="1" spc="45" dirty="0" smtClean="0">
                <a:solidFill>
                  <a:srgbClr val="17498B"/>
                </a:solidFill>
                <a:cs typeface="Rotis SemiSans Std ExtraBold"/>
              </a:rPr>
              <a:t>C</a:t>
            </a:r>
            <a:r>
              <a:rPr sz="1600" b="1" spc="-15" dirty="0" smtClean="0">
                <a:solidFill>
                  <a:srgbClr val="17498B"/>
                </a:solidFill>
                <a:cs typeface="Rotis SemiSans Std ExtraBold"/>
              </a:rPr>
              <a:t>A</a:t>
            </a:r>
            <a:r>
              <a:rPr sz="1600" b="1" spc="30" dirty="0" smtClean="0">
                <a:solidFill>
                  <a:srgbClr val="17498B"/>
                </a:solidFill>
                <a:cs typeface="Rotis SemiSans Std ExtraBold"/>
              </a:rPr>
              <a:t>T</a:t>
            </a:r>
            <a:r>
              <a:rPr sz="1600" b="1" spc="20" dirty="0" smtClean="0">
                <a:solidFill>
                  <a:srgbClr val="17498B"/>
                </a:solidFill>
                <a:cs typeface="Rotis SemiSans Std ExtraBold"/>
              </a:rPr>
              <a:t>IO</a:t>
            </a:r>
            <a:r>
              <a:rPr sz="1600" b="1" spc="0" dirty="0" smtClean="0">
                <a:solidFill>
                  <a:srgbClr val="17498B"/>
                </a:solidFill>
                <a:cs typeface="Rotis SemiSans Std ExtraBold"/>
              </a:rPr>
              <a:t>N </a:t>
            </a:r>
            <a:r>
              <a:rPr sz="1600" b="1" spc="20" dirty="0" smtClean="0">
                <a:solidFill>
                  <a:srgbClr val="17498B"/>
                </a:solidFill>
                <a:cs typeface="Rotis SemiSans Std ExtraBold"/>
              </a:rPr>
              <a:t>D</a:t>
            </a:r>
            <a:r>
              <a:rPr sz="1600" b="1" spc="25" dirty="0" smtClean="0">
                <a:solidFill>
                  <a:srgbClr val="17498B"/>
                </a:solidFill>
                <a:cs typeface="Rotis SemiSans Std ExtraBold"/>
              </a:rPr>
              <a:t>E</a:t>
            </a:r>
            <a:r>
              <a:rPr sz="1600" b="1" spc="0" dirty="0" smtClean="0">
                <a:solidFill>
                  <a:srgbClr val="17498B"/>
                </a:solidFill>
                <a:cs typeface="Rotis SemiSans Std ExtraBold"/>
              </a:rPr>
              <a:t>S</a:t>
            </a:r>
            <a:r>
              <a:rPr sz="1600" b="1" spc="35" dirty="0" smtClean="0">
                <a:solidFill>
                  <a:srgbClr val="17498B"/>
                </a:solidFill>
                <a:cs typeface="Rotis SemiSans Std ExtraBold"/>
              </a:rPr>
              <a:t> </a:t>
            </a:r>
            <a:r>
              <a:rPr sz="1600" b="1" spc="20" dirty="0" smtClean="0">
                <a:solidFill>
                  <a:srgbClr val="17498B"/>
                </a:solidFill>
                <a:cs typeface="Rotis SemiSans Std ExtraBold"/>
              </a:rPr>
              <a:t>SI</a:t>
            </a:r>
            <a:r>
              <a:rPr sz="1600" b="1" spc="30" dirty="0" smtClean="0">
                <a:solidFill>
                  <a:srgbClr val="17498B"/>
                </a:solidFill>
                <a:cs typeface="Rotis SemiSans Std ExtraBold"/>
              </a:rPr>
              <a:t>G</a:t>
            </a:r>
            <a:r>
              <a:rPr sz="1600" b="1" spc="20" dirty="0" smtClean="0">
                <a:solidFill>
                  <a:srgbClr val="17498B"/>
                </a:solidFill>
                <a:cs typeface="Rotis SemiSans Std ExtraBold"/>
              </a:rPr>
              <a:t>N</a:t>
            </a:r>
            <a:r>
              <a:rPr sz="1600" b="1" spc="25" dirty="0" smtClean="0">
                <a:solidFill>
                  <a:srgbClr val="17498B"/>
                </a:solidFill>
                <a:cs typeface="Rotis SemiSans Std ExtraBold"/>
              </a:rPr>
              <a:t>E</a:t>
            </a:r>
            <a:r>
              <a:rPr sz="1600" b="1" spc="0" dirty="0" smtClean="0">
                <a:solidFill>
                  <a:srgbClr val="17498B"/>
                </a:solidFill>
                <a:cs typeface="Rotis SemiSans Std ExtraBold"/>
              </a:rPr>
              <a:t>S</a:t>
            </a:r>
            <a:r>
              <a:rPr sz="1600" b="1" spc="35" dirty="0" smtClean="0">
                <a:solidFill>
                  <a:srgbClr val="17498B"/>
                </a:solidFill>
                <a:cs typeface="Rotis SemiSans Std ExtraBold"/>
              </a:rPr>
              <a:t> </a:t>
            </a:r>
            <a:r>
              <a:rPr sz="1600" b="1" spc="20" dirty="0" smtClean="0">
                <a:solidFill>
                  <a:srgbClr val="17498B"/>
                </a:solidFill>
                <a:cs typeface="Rotis SemiSans Std ExtraBold"/>
              </a:rPr>
              <a:t>D</a:t>
            </a:r>
            <a:r>
              <a:rPr sz="1600" b="1" spc="-35" dirty="0" smtClean="0">
                <a:solidFill>
                  <a:srgbClr val="17498B"/>
                </a:solidFill>
                <a:cs typeface="Rotis SemiSans Std ExtraBold"/>
              </a:rPr>
              <a:t>’</a:t>
            </a:r>
            <a:r>
              <a:rPr sz="1600" b="1" spc="30" dirty="0" smtClean="0">
                <a:solidFill>
                  <a:srgbClr val="17498B"/>
                </a:solidFill>
                <a:cs typeface="Rotis SemiSans Std ExtraBold"/>
              </a:rPr>
              <a:t>AL</a:t>
            </a:r>
            <a:r>
              <a:rPr sz="1600" b="1" spc="15" dirty="0" smtClean="0">
                <a:solidFill>
                  <a:srgbClr val="17498B"/>
                </a:solidFill>
                <a:cs typeface="Rotis SemiSans Std ExtraBold"/>
              </a:rPr>
              <a:t>E</a:t>
            </a:r>
            <a:r>
              <a:rPr sz="1600" b="1" spc="30" dirty="0" smtClean="0">
                <a:solidFill>
                  <a:srgbClr val="17498B"/>
                </a:solidFill>
                <a:cs typeface="Rotis SemiSans Std ExtraBold"/>
              </a:rPr>
              <a:t>RT</a:t>
            </a:r>
            <a:r>
              <a:rPr sz="1600" b="1" spc="0" dirty="0" smtClean="0">
                <a:solidFill>
                  <a:srgbClr val="17498B"/>
                </a:solidFill>
                <a:cs typeface="Rotis SemiSans Std ExtraBold"/>
              </a:rPr>
              <a:t>E</a:t>
            </a:r>
            <a:endParaRPr sz="1600" dirty="0">
              <a:cs typeface="Rotis SemiSans Std ExtraBold"/>
            </a:endParaRPr>
          </a:p>
        </p:txBody>
      </p:sp>
      <p:sp>
        <p:nvSpPr>
          <p:cNvPr id="78" name="object 5"/>
          <p:cNvSpPr txBox="1"/>
          <p:nvPr/>
        </p:nvSpPr>
        <p:spPr>
          <a:xfrm>
            <a:off x="11160314" y="5379588"/>
            <a:ext cx="460285" cy="176530"/>
          </a:xfrm>
          <a:prstGeom prst="rect">
            <a:avLst/>
          </a:prstGeom>
        </p:spPr>
        <p:txBody>
          <a:bodyPr vert="horz" wrap="square" lIns="0" tIns="0" rIns="0" bIns="0" rtlCol="0">
            <a:noAutofit/>
          </a:bodyPr>
          <a:lstStyle/>
          <a:p>
            <a:pPr marL="12700">
              <a:lnSpc>
                <a:spcPct val="100000"/>
              </a:lnSpc>
            </a:pPr>
            <a:r>
              <a:rPr sz="1050" b="1" spc="-40" dirty="0" smtClean="0">
                <a:solidFill>
                  <a:srgbClr val="539935"/>
                </a:solidFill>
                <a:latin typeface="Rotis SemiSans Std"/>
                <a:cs typeface="Rotis SemiSans Std"/>
              </a:rPr>
              <a:t>O</a:t>
            </a:r>
            <a:r>
              <a:rPr sz="1050" b="1" spc="-45" dirty="0" smtClean="0">
                <a:solidFill>
                  <a:srgbClr val="539935"/>
                </a:solidFill>
                <a:latin typeface="Rotis SemiSans Std"/>
                <a:cs typeface="Rotis SemiSans Std"/>
              </a:rPr>
              <a:t>U</a:t>
            </a:r>
            <a:r>
              <a:rPr sz="1050" b="1" spc="-15" dirty="0" smtClean="0">
                <a:solidFill>
                  <a:srgbClr val="539935"/>
                </a:solidFill>
                <a:latin typeface="Rotis SemiSans Std"/>
                <a:cs typeface="Rotis SemiSans Std"/>
              </a:rPr>
              <a:t>I</a:t>
            </a:r>
            <a:endParaRPr sz="1050" dirty="0">
              <a:latin typeface="Rotis SemiSans Std"/>
              <a:cs typeface="Rotis SemiSans Std"/>
            </a:endParaRPr>
          </a:p>
        </p:txBody>
      </p:sp>
      <p:sp>
        <p:nvSpPr>
          <p:cNvPr id="84" name="object 11"/>
          <p:cNvSpPr txBox="1"/>
          <p:nvPr/>
        </p:nvSpPr>
        <p:spPr>
          <a:xfrm>
            <a:off x="5896220" y="895149"/>
            <a:ext cx="2535512" cy="1718709"/>
          </a:xfrm>
          <a:prstGeom prst="rect">
            <a:avLst/>
          </a:prstGeom>
          <a:ln>
            <a:noFill/>
          </a:ln>
        </p:spPr>
        <p:txBody>
          <a:bodyPr vert="horz" wrap="square" lIns="0" tIns="0" rIns="0" bIns="0" rtlCol="0">
            <a:noAutofit/>
          </a:bodyPr>
          <a:lstStyle/>
          <a:p>
            <a:pPr marL="12700" marR="12700" algn="ctr">
              <a:lnSpc>
                <a:spcPct val="108600"/>
              </a:lnSpc>
            </a:pPr>
            <a:r>
              <a:rPr sz="1600" b="1" spc="5" dirty="0" err="1" smtClean="0">
                <a:latin typeface="Arial"/>
                <a:cs typeface="Arial"/>
              </a:rPr>
              <a:t>I</a:t>
            </a:r>
            <a:r>
              <a:rPr sz="1600" b="1" spc="20" dirty="0" err="1" smtClean="0">
                <a:latin typeface="Arial"/>
                <a:cs typeface="Arial"/>
              </a:rPr>
              <a:t>n</a:t>
            </a:r>
            <a:r>
              <a:rPr sz="1600" b="1" spc="35" dirty="0" err="1" smtClean="0">
                <a:latin typeface="Arial"/>
                <a:cs typeface="Arial"/>
              </a:rPr>
              <a:t>qu</a:t>
            </a:r>
            <a:r>
              <a:rPr sz="1600" b="1" spc="5" dirty="0" err="1" smtClean="0">
                <a:latin typeface="Arial"/>
                <a:cs typeface="Arial"/>
              </a:rPr>
              <a:t>i</a:t>
            </a:r>
            <a:r>
              <a:rPr sz="1600" b="1" spc="20" dirty="0" err="1" smtClean="0">
                <a:latin typeface="Arial"/>
                <a:cs typeface="Arial"/>
              </a:rPr>
              <a:t>é</a:t>
            </a:r>
            <a:r>
              <a:rPr sz="1600" b="1" spc="50" dirty="0" err="1" smtClean="0">
                <a:latin typeface="Arial"/>
                <a:cs typeface="Arial"/>
              </a:rPr>
              <a:t>t</a:t>
            </a:r>
            <a:r>
              <a:rPr sz="1600" b="1" spc="25" dirty="0" err="1" smtClean="0">
                <a:latin typeface="Arial"/>
                <a:cs typeface="Arial"/>
              </a:rPr>
              <a:t>ud</a:t>
            </a:r>
            <a:r>
              <a:rPr sz="1600" b="1" spc="30" dirty="0" err="1" smtClean="0">
                <a:latin typeface="Arial"/>
                <a:cs typeface="Arial"/>
              </a:rPr>
              <a:t>e</a:t>
            </a:r>
            <a:r>
              <a:rPr sz="1600" b="1" spc="15" dirty="0" err="1" smtClean="0">
                <a:latin typeface="Arial"/>
                <a:cs typeface="Arial"/>
              </a:rPr>
              <a:t>s</a:t>
            </a:r>
            <a:r>
              <a:rPr sz="1600" b="1" spc="-10" dirty="0" smtClean="0">
                <a:latin typeface="Arial"/>
                <a:cs typeface="Arial"/>
              </a:rPr>
              <a:t> </a:t>
            </a:r>
            <a:r>
              <a:rPr sz="1600" b="1" spc="25" dirty="0" smtClean="0">
                <a:latin typeface="Arial"/>
                <a:cs typeface="Arial"/>
              </a:rPr>
              <a:t>d</a:t>
            </a:r>
            <a:r>
              <a:rPr sz="1600" b="1" spc="30" dirty="0" smtClean="0">
                <a:latin typeface="Arial"/>
                <a:cs typeface="Arial"/>
              </a:rPr>
              <a:t>e</a:t>
            </a:r>
            <a:r>
              <a:rPr sz="1600" b="1" spc="15" dirty="0" smtClean="0">
                <a:latin typeface="Arial"/>
                <a:cs typeface="Arial"/>
              </a:rPr>
              <a:t>s</a:t>
            </a:r>
            <a:r>
              <a:rPr sz="1600" b="1" spc="-10" dirty="0" smtClean="0">
                <a:latin typeface="Arial"/>
                <a:cs typeface="Arial"/>
              </a:rPr>
              <a:t> </a:t>
            </a:r>
            <a:r>
              <a:rPr sz="1600" b="1" spc="50" dirty="0" smtClean="0">
                <a:latin typeface="Arial"/>
                <a:cs typeface="Arial"/>
              </a:rPr>
              <a:t>p</a:t>
            </a:r>
            <a:r>
              <a:rPr sz="1600" b="1" spc="10" dirty="0" smtClean="0">
                <a:latin typeface="Arial"/>
                <a:cs typeface="Arial"/>
              </a:rPr>
              <a:t>a</a:t>
            </a:r>
            <a:r>
              <a:rPr sz="1600" b="1" spc="25" dirty="0" smtClean="0">
                <a:latin typeface="Arial"/>
                <a:cs typeface="Arial"/>
              </a:rPr>
              <a:t>r</a:t>
            </a:r>
            <a:r>
              <a:rPr sz="1600" b="1" spc="5" dirty="0" smtClean="0">
                <a:latin typeface="Arial"/>
                <a:cs typeface="Arial"/>
              </a:rPr>
              <a:t>e</a:t>
            </a:r>
            <a:r>
              <a:rPr sz="1600" b="1" spc="45" dirty="0" smtClean="0">
                <a:latin typeface="Arial"/>
                <a:cs typeface="Arial"/>
              </a:rPr>
              <a:t>n</a:t>
            </a:r>
            <a:r>
              <a:rPr sz="1600" b="1" spc="25" dirty="0" smtClean="0">
                <a:latin typeface="Arial"/>
                <a:cs typeface="Arial"/>
              </a:rPr>
              <a:t>t</a:t>
            </a:r>
            <a:r>
              <a:rPr sz="1600" b="1" spc="15" dirty="0" smtClean="0">
                <a:latin typeface="Arial"/>
                <a:cs typeface="Arial"/>
              </a:rPr>
              <a:t>s</a:t>
            </a:r>
            <a:r>
              <a:rPr sz="1600" spc="-10" dirty="0" smtClean="0">
                <a:latin typeface="Arial"/>
                <a:cs typeface="Arial"/>
              </a:rPr>
              <a:t> </a:t>
            </a:r>
            <a:endParaRPr lang="fr-FR" sz="1600" spc="-10" dirty="0" smtClean="0">
              <a:latin typeface="Arial"/>
              <a:cs typeface="Arial"/>
            </a:endParaRPr>
          </a:p>
          <a:p>
            <a:pPr marL="12700" marR="12700" algn="ctr">
              <a:lnSpc>
                <a:spcPct val="108600"/>
              </a:lnSpc>
            </a:pPr>
            <a:r>
              <a:rPr lang="fr-FR" sz="1200" spc="35" dirty="0" smtClean="0">
                <a:latin typeface="Arial"/>
                <a:cs typeface="Arial"/>
              </a:rPr>
              <a:t>ou</a:t>
            </a:r>
          </a:p>
          <a:p>
            <a:pPr marL="12700" marR="12700" indent="0" algn="ctr">
              <a:lnSpc>
                <a:spcPct val="108600"/>
              </a:lnSpc>
            </a:pPr>
            <a:r>
              <a:rPr lang="fr-FR" sz="1600" b="1" spc="50" dirty="0" smtClean="0">
                <a:latin typeface="Arial"/>
                <a:cs typeface="Arial"/>
              </a:rPr>
              <a:t>r</a:t>
            </a:r>
            <a:r>
              <a:rPr sz="1600" b="1" spc="50" dirty="0" err="1" smtClean="0">
                <a:latin typeface="Arial"/>
                <a:cs typeface="Arial"/>
              </a:rPr>
              <a:t>égression</a:t>
            </a:r>
            <a:r>
              <a:rPr sz="1600" b="1" spc="50" dirty="0" smtClean="0">
                <a:latin typeface="Arial"/>
                <a:cs typeface="Arial"/>
              </a:rPr>
              <a:t> </a:t>
            </a:r>
            <a:r>
              <a:rPr sz="1600" spc="50" dirty="0">
                <a:latin typeface="Arial"/>
                <a:cs typeface="Arial"/>
              </a:rPr>
              <a:t>du </a:t>
            </a:r>
            <a:r>
              <a:rPr sz="1600" spc="50" dirty="0" err="1">
                <a:latin typeface="Arial"/>
                <a:cs typeface="Arial"/>
              </a:rPr>
              <a:t>développement</a:t>
            </a:r>
            <a:r>
              <a:rPr sz="1600" spc="50" dirty="0">
                <a:latin typeface="Arial"/>
                <a:cs typeface="Arial"/>
              </a:rPr>
              <a:t> </a:t>
            </a:r>
            <a:r>
              <a:rPr lang="fr-FR" sz="1600" spc="50" dirty="0" smtClean="0">
                <a:latin typeface="Arial"/>
                <a:cs typeface="Arial"/>
              </a:rPr>
              <a:t>sans signes neurologiques</a:t>
            </a:r>
          </a:p>
          <a:p>
            <a:pPr marL="12700" marR="12700" algn="ctr">
              <a:lnSpc>
                <a:spcPct val="108600"/>
              </a:lnSpc>
            </a:pPr>
            <a:r>
              <a:rPr sz="1200" spc="-65" dirty="0" smtClean="0">
                <a:latin typeface="Arial"/>
                <a:cs typeface="Arial"/>
              </a:rPr>
              <a:t>(</a:t>
            </a:r>
            <a:r>
              <a:rPr sz="1200" spc="-5" dirty="0" smtClean="0">
                <a:latin typeface="Arial"/>
                <a:cs typeface="Arial"/>
              </a:rPr>
              <a:t>la</a:t>
            </a:r>
            <a:r>
              <a:rPr sz="1200" spc="0" dirty="0" smtClean="0">
                <a:latin typeface="Arial"/>
                <a:cs typeface="Arial"/>
              </a:rPr>
              <a:t>n</a:t>
            </a:r>
            <a:r>
              <a:rPr sz="1200" spc="20" dirty="0" smtClean="0">
                <a:latin typeface="Arial"/>
                <a:cs typeface="Arial"/>
              </a:rPr>
              <a:t>gag</a:t>
            </a:r>
            <a:r>
              <a:rPr sz="1200" spc="-25" dirty="0" smtClean="0">
                <a:latin typeface="Arial"/>
                <a:cs typeface="Arial"/>
              </a:rPr>
              <a:t>e</a:t>
            </a:r>
            <a:r>
              <a:rPr sz="1200" spc="0" dirty="0" smtClean="0">
                <a:latin typeface="Arial"/>
                <a:cs typeface="Arial"/>
              </a:rPr>
              <a:t>,</a:t>
            </a:r>
            <a:r>
              <a:rPr sz="1200" spc="-10" dirty="0" smtClean="0">
                <a:latin typeface="Arial"/>
                <a:cs typeface="Arial"/>
              </a:rPr>
              <a:t> </a:t>
            </a:r>
            <a:r>
              <a:rPr sz="1200" spc="0" dirty="0" smtClean="0">
                <a:latin typeface="Arial"/>
                <a:cs typeface="Arial"/>
              </a:rPr>
              <a:t>in</a:t>
            </a:r>
            <a:r>
              <a:rPr sz="1200" spc="20" dirty="0" smtClean="0">
                <a:latin typeface="Arial"/>
                <a:cs typeface="Arial"/>
              </a:rPr>
              <a:t>t</a:t>
            </a:r>
            <a:r>
              <a:rPr sz="1200" spc="-10" dirty="0" smtClean="0">
                <a:latin typeface="Arial"/>
                <a:cs typeface="Arial"/>
              </a:rPr>
              <a:t>e</a:t>
            </a:r>
            <a:r>
              <a:rPr sz="1200" spc="5" dirty="0" smtClean="0">
                <a:latin typeface="Arial"/>
                <a:cs typeface="Arial"/>
              </a:rPr>
              <a:t>r</a:t>
            </a:r>
            <a:r>
              <a:rPr sz="1200" spc="10" dirty="0" smtClean="0">
                <a:latin typeface="Arial"/>
                <a:cs typeface="Arial"/>
              </a:rPr>
              <a:t>ac</a:t>
            </a:r>
            <a:r>
              <a:rPr sz="1200" spc="30" dirty="0" smtClean="0">
                <a:latin typeface="Arial"/>
                <a:cs typeface="Arial"/>
              </a:rPr>
              <a:t>t</a:t>
            </a:r>
            <a:r>
              <a:rPr sz="1200" spc="10" dirty="0" smtClean="0">
                <a:latin typeface="Arial"/>
                <a:cs typeface="Arial"/>
              </a:rPr>
              <a:t>ions </a:t>
            </a:r>
            <a:r>
              <a:rPr sz="1200" spc="5" dirty="0" smtClean="0">
                <a:latin typeface="Arial"/>
                <a:cs typeface="Arial"/>
              </a:rPr>
              <a:t>s</a:t>
            </a:r>
            <a:r>
              <a:rPr sz="1200" spc="25" dirty="0" smtClean="0">
                <a:latin typeface="Arial"/>
                <a:cs typeface="Arial"/>
              </a:rPr>
              <a:t>o</a:t>
            </a:r>
            <a:r>
              <a:rPr sz="1200" spc="35" dirty="0" smtClean="0">
                <a:latin typeface="Arial"/>
                <a:cs typeface="Arial"/>
              </a:rPr>
              <a:t>c</a:t>
            </a:r>
            <a:r>
              <a:rPr sz="1200" spc="-5" dirty="0" smtClean="0">
                <a:latin typeface="Arial"/>
                <a:cs typeface="Arial"/>
              </a:rPr>
              <a:t>ial</a:t>
            </a:r>
            <a:r>
              <a:rPr sz="1200" spc="0" dirty="0" smtClean="0">
                <a:latin typeface="Arial"/>
                <a:cs typeface="Arial"/>
              </a:rPr>
              <a:t>es,</a:t>
            </a:r>
            <a:r>
              <a:rPr sz="1200" spc="-10" dirty="0" smtClean="0">
                <a:latin typeface="Arial"/>
                <a:cs typeface="Arial"/>
              </a:rPr>
              <a:t> </a:t>
            </a:r>
            <a:r>
              <a:rPr sz="1200" spc="-15" dirty="0" smtClean="0">
                <a:latin typeface="Arial"/>
                <a:cs typeface="Arial"/>
              </a:rPr>
              <a:t>e</a:t>
            </a:r>
            <a:r>
              <a:rPr sz="1200" spc="25" dirty="0" smtClean="0">
                <a:latin typeface="Arial"/>
                <a:cs typeface="Arial"/>
              </a:rPr>
              <a:t>tc</a:t>
            </a:r>
            <a:r>
              <a:rPr sz="1200" spc="-30" dirty="0" smtClean="0">
                <a:latin typeface="Arial"/>
                <a:cs typeface="Arial"/>
              </a:rPr>
              <a:t>.</a:t>
            </a:r>
            <a:r>
              <a:rPr sz="1200" spc="-95" dirty="0" smtClean="0">
                <a:latin typeface="Arial"/>
                <a:cs typeface="Arial"/>
              </a:rPr>
              <a:t>)</a:t>
            </a:r>
            <a:r>
              <a:rPr lang="fr-FR" sz="1200" spc="50" dirty="0">
                <a:solidFill>
                  <a:srgbClr val="17498B"/>
                </a:solidFill>
                <a:latin typeface="Arial"/>
                <a:cs typeface="Arial"/>
              </a:rPr>
              <a:t> </a:t>
            </a:r>
            <a:r>
              <a:rPr lang="fr-FR" sz="1200" spc="50" dirty="0">
                <a:solidFill>
                  <a:srgbClr val="FF0000"/>
                </a:solidFill>
                <a:latin typeface="Arial"/>
                <a:cs typeface="Arial"/>
              </a:rPr>
              <a:t>Q</a:t>
            </a:r>
            <a:r>
              <a:rPr lang="fr-FR" sz="1200" spc="25" dirty="0">
                <a:solidFill>
                  <a:srgbClr val="FF0000"/>
                </a:solidFill>
                <a:latin typeface="Arial"/>
                <a:cs typeface="Arial"/>
              </a:rPr>
              <a:t>u</a:t>
            </a:r>
            <a:r>
              <a:rPr lang="fr-FR" sz="1200" spc="5" dirty="0">
                <a:solidFill>
                  <a:srgbClr val="FF0000"/>
                </a:solidFill>
                <a:latin typeface="Arial"/>
                <a:cs typeface="Arial"/>
              </a:rPr>
              <a:t>e</a:t>
            </a:r>
            <a:r>
              <a:rPr lang="fr-FR" sz="1200" spc="15" dirty="0">
                <a:solidFill>
                  <a:srgbClr val="FF0000"/>
                </a:solidFill>
                <a:latin typeface="Arial"/>
                <a:cs typeface="Arial"/>
              </a:rPr>
              <a:t>l</a:t>
            </a:r>
            <a:r>
              <a:rPr lang="fr-FR" sz="1200" spc="-10" dirty="0">
                <a:solidFill>
                  <a:srgbClr val="FF0000"/>
                </a:solidFill>
                <a:latin typeface="Arial"/>
                <a:cs typeface="Arial"/>
              </a:rPr>
              <a:t> </a:t>
            </a:r>
            <a:r>
              <a:rPr lang="fr-FR" sz="1200" spc="50" dirty="0">
                <a:solidFill>
                  <a:srgbClr val="FF0000"/>
                </a:solidFill>
                <a:latin typeface="Arial"/>
                <a:cs typeface="Arial"/>
              </a:rPr>
              <a:t>q</a:t>
            </a:r>
            <a:r>
              <a:rPr lang="fr-FR" sz="1200" spc="25" dirty="0">
                <a:solidFill>
                  <a:srgbClr val="FF0000"/>
                </a:solidFill>
                <a:latin typeface="Arial"/>
                <a:cs typeface="Arial"/>
              </a:rPr>
              <a:t>u</a:t>
            </a:r>
            <a:r>
              <a:rPr lang="fr-FR" sz="1200" dirty="0">
                <a:solidFill>
                  <a:srgbClr val="FF0000"/>
                </a:solidFill>
                <a:latin typeface="Arial"/>
                <a:cs typeface="Arial"/>
              </a:rPr>
              <a:t>e</a:t>
            </a:r>
            <a:r>
              <a:rPr lang="fr-FR" sz="1200" spc="-10" dirty="0">
                <a:solidFill>
                  <a:srgbClr val="FF0000"/>
                </a:solidFill>
                <a:latin typeface="Arial"/>
                <a:cs typeface="Arial"/>
              </a:rPr>
              <a:t> </a:t>
            </a:r>
            <a:r>
              <a:rPr lang="fr-FR" sz="1200" spc="20" dirty="0">
                <a:solidFill>
                  <a:srgbClr val="FF0000"/>
                </a:solidFill>
                <a:latin typeface="Arial"/>
                <a:cs typeface="Arial"/>
              </a:rPr>
              <a:t>s</a:t>
            </a:r>
            <a:r>
              <a:rPr lang="fr-FR" sz="1200" spc="40" dirty="0">
                <a:solidFill>
                  <a:srgbClr val="FF0000"/>
                </a:solidFill>
                <a:latin typeface="Arial"/>
                <a:cs typeface="Arial"/>
              </a:rPr>
              <a:t>o</a:t>
            </a:r>
            <a:r>
              <a:rPr lang="fr-FR" sz="1200" spc="20" dirty="0">
                <a:solidFill>
                  <a:srgbClr val="FF0000"/>
                </a:solidFill>
                <a:latin typeface="Arial"/>
                <a:cs typeface="Arial"/>
              </a:rPr>
              <a:t>i</a:t>
            </a:r>
            <a:r>
              <a:rPr lang="fr-FR" sz="1200" spc="50" dirty="0">
                <a:solidFill>
                  <a:srgbClr val="FF0000"/>
                </a:solidFill>
                <a:latin typeface="Arial"/>
                <a:cs typeface="Arial"/>
              </a:rPr>
              <a:t>t</a:t>
            </a:r>
            <a:r>
              <a:rPr lang="fr-FR" sz="1200" spc="-10" dirty="0">
                <a:solidFill>
                  <a:srgbClr val="FF0000"/>
                </a:solidFill>
                <a:latin typeface="Arial"/>
                <a:cs typeface="Arial"/>
              </a:rPr>
              <a:t> </a:t>
            </a:r>
            <a:r>
              <a:rPr lang="fr-FR" sz="1200" spc="10" dirty="0">
                <a:solidFill>
                  <a:srgbClr val="FF0000"/>
                </a:solidFill>
                <a:latin typeface="Arial"/>
                <a:cs typeface="Arial"/>
              </a:rPr>
              <a:t>l’</a:t>
            </a:r>
            <a:r>
              <a:rPr lang="fr-FR" sz="1200" dirty="0">
                <a:solidFill>
                  <a:srgbClr val="FF0000"/>
                </a:solidFill>
                <a:latin typeface="Arial"/>
                <a:cs typeface="Arial"/>
              </a:rPr>
              <a:t>â</a:t>
            </a:r>
            <a:r>
              <a:rPr lang="fr-FR" sz="1200" spc="40" dirty="0">
                <a:solidFill>
                  <a:srgbClr val="FF0000"/>
                </a:solidFill>
                <a:latin typeface="Arial"/>
                <a:cs typeface="Arial"/>
              </a:rPr>
              <a:t>g</a:t>
            </a:r>
            <a:r>
              <a:rPr lang="fr-FR" sz="1200" dirty="0">
                <a:solidFill>
                  <a:srgbClr val="FF0000"/>
                </a:solidFill>
                <a:latin typeface="Arial"/>
                <a:cs typeface="Arial"/>
              </a:rPr>
              <a:t>e</a:t>
            </a:r>
          </a:p>
          <a:p>
            <a:pPr marL="12700" marR="12700" indent="0" algn="ctr">
              <a:lnSpc>
                <a:spcPct val="108600"/>
              </a:lnSpc>
            </a:pPr>
            <a:r>
              <a:rPr sz="1200" spc="-10" dirty="0" smtClean="0">
                <a:latin typeface="Arial"/>
                <a:cs typeface="Arial"/>
              </a:rPr>
              <a:t> </a:t>
            </a:r>
            <a:endParaRPr sz="1200" dirty="0">
              <a:latin typeface="Arial"/>
              <a:cs typeface="Arial"/>
            </a:endParaRPr>
          </a:p>
        </p:txBody>
      </p:sp>
      <p:sp>
        <p:nvSpPr>
          <p:cNvPr id="85" name="object 12"/>
          <p:cNvSpPr/>
          <p:nvPr/>
        </p:nvSpPr>
        <p:spPr>
          <a:xfrm>
            <a:off x="5891886" y="808522"/>
            <a:ext cx="2522385" cy="1835404"/>
          </a:xfrm>
          <a:custGeom>
            <a:avLst/>
            <a:gdLst/>
            <a:ahLst/>
            <a:cxnLst/>
            <a:rect l="l" t="t" r="r" b="b"/>
            <a:pathLst>
              <a:path w="2522385" h="715225">
                <a:moveTo>
                  <a:pt x="98107" y="0"/>
                </a:moveTo>
                <a:lnTo>
                  <a:pt x="53488" y="601"/>
                </a:lnTo>
                <a:lnTo>
                  <a:pt x="15648" y="9405"/>
                </a:lnTo>
                <a:lnTo>
                  <a:pt x="536" y="54851"/>
                </a:lnTo>
                <a:lnTo>
                  <a:pt x="0" y="715225"/>
                </a:lnTo>
                <a:lnTo>
                  <a:pt x="2424277" y="715225"/>
                </a:lnTo>
                <a:lnTo>
                  <a:pt x="2468894" y="714624"/>
                </a:lnTo>
                <a:lnTo>
                  <a:pt x="2506733" y="705821"/>
                </a:lnTo>
                <a:lnTo>
                  <a:pt x="2521848" y="660377"/>
                </a:lnTo>
                <a:lnTo>
                  <a:pt x="2522385" y="0"/>
                </a:lnTo>
                <a:lnTo>
                  <a:pt x="98107" y="0"/>
                </a:lnTo>
                <a:close/>
              </a:path>
            </a:pathLst>
          </a:custGeom>
          <a:ln w="12954">
            <a:solidFill>
              <a:srgbClr val="FF0000"/>
            </a:solidFill>
          </a:ln>
        </p:spPr>
        <p:txBody>
          <a:bodyPr wrap="square" lIns="0" tIns="0" rIns="0" bIns="0" rtlCol="0">
            <a:noAutofit/>
          </a:bodyPr>
          <a:lstStyle/>
          <a:p>
            <a:endParaRPr>
              <a:solidFill>
                <a:srgbClr val="FF0000"/>
              </a:solidFill>
            </a:endParaRPr>
          </a:p>
        </p:txBody>
      </p:sp>
      <p:sp>
        <p:nvSpPr>
          <p:cNvPr id="88" name="object 15"/>
          <p:cNvSpPr txBox="1"/>
          <p:nvPr/>
        </p:nvSpPr>
        <p:spPr>
          <a:xfrm>
            <a:off x="8739739" y="1223005"/>
            <a:ext cx="1463040" cy="1391449"/>
          </a:xfrm>
          <a:prstGeom prst="rect">
            <a:avLst/>
          </a:prstGeom>
        </p:spPr>
        <p:txBody>
          <a:bodyPr vert="horz" wrap="square" lIns="0" tIns="0" rIns="0" bIns="0" rtlCol="0" anchor="ctr">
            <a:noAutofit/>
          </a:bodyPr>
          <a:lstStyle/>
          <a:p>
            <a:pPr marL="12700" marR="12700" indent="-635" algn="ctr">
              <a:lnSpc>
                <a:spcPct val="108600"/>
              </a:lnSpc>
            </a:pPr>
            <a:r>
              <a:rPr sz="1600" spc="5" dirty="0">
                <a:latin typeface="Arial"/>
                <a:cs typeface="Arial"/>
              </a:rPr>
              <a:t>Inquiétudes des </a:t>
            </a:r>
            <a:r>
              <a:rPr sz="1600" spc="5" dirty="0" err="1">
                <a:latin typeface="Arial"/>
                <a:cs typeface="Arial"/>
              </a:rPr>
              <a:t>professionnels</a:t>
            </a:r>
            <a:r>
              <a:rPr sz="1600" spc="5" dirty="0">
                <a:latin typeface="Arial"/>
                <a:cs typeface="Arial"/>
              </a:rPr>
              <a:t> </a:t>
            </a:r>
            <a:endParaRPr lang="fr-FR" sz="1600" spc="5" dirty="0">
              <a:latin typeface="Arial"/>
              <a:cs typeface="Arial"/>
            </a:endParaRPr>
          </a:p>
          <a:p>
            <a:pPr marL="12700" marR="12700" indent="-635" algn="ctr">
              <a:lnSpc>
                <a:spcPct val="108600"/>
              </a:lnSpc>
            </a:pPr>
            <a:r>
              <a:rPr sz="1400" spc="10" dirty="0" smtClean="0">
                <a:solidFill>
                  <a:srgbClr val="2B2B2A"/>
                </a:solidFill>
                <a:latin typeface="Arial"/>
                <a:cs typeface="Arial"/>
              </a:rPr>
              <a:t>de</a:t>
            </a:r>
            <a:r>
              <a:rPr sz="1400" spc="5" dirty="0" smtClean="0">
                <a:solidFill>
                  <a:srgbClr val="2B2B2A"/>
                </a:solidFill>
                <a:latin typeface="Arial"/>
                <a:cs typeface="Arial"/>
              </a:rPr>
              <a:t> l</a:t>
            </a:r>
            <a:r>
              <a:rPr sz="1400" spc="-15" dirty="0" smtClean="0">
                <a:solidFill>
                  <a:srgbClr val="2B2B2A"/>
                </a:solidFill>
                <a:latin typeface="Arial"/>
                <a:cs typeface="Arial"/>
              </a:rPr>
              <a:t>a</a:t>
            </a:r>
            <a:r>
              <a:rPr sz="1400" spc="-10" dirty="0" smtClean="0">
                <a:solidFill>
                  <a:srgbClr val="2B2B2A"/>
                </a:solidFill>
                <a:latin typeface="Arial"/>
                <a:cs typeface="Arial"/>
              </a:rPr>
              <a:t> </a:t>
            </a:r>
            <a:r>
              <a:rPr sz="1400" spc="15" dirty="0" smtClean="0">
                <a:solidFill>
                  <a:srgbClr val="2B2B2A"/>
                </a:solidFill>
                <a:latin typeface="Arial"/>
                <a:cs typeface="Arial"/>
              </a:rPr>
              <a:t>p</a:t>
            </a:r>
            <a:r>
              <a:rPr sz="1400" spc="10" dirty="0" smtClean="0">
                <a:solidFill>
                  <a:srgbClr val="2B2B2A"/>
                </a:solidFill>
                <a:latin typeface="Arial"/>
                <a:cs typeface="Arial"/>
              </a:rPr>
              <a:t>e</a:t>
            </a:r>
            <a:r>
              <a:rPr sz="1400" spc="30" dirty="0" smtClean="0">
                <a:solidFill>
                  <a:srgbClr val="2B2B2A"/>
                </a:solidFill>
                <a:latin typeface="Arial"/>
                <a:cs typeface="Arial"/>
              </a:rPr>
              <a:t>t</a:t>
            </a:r>
            <a:r>
              <a:rPr sz="1400" spc="0" dirty="0" smtClean="0">
                <a:solidFill>
                  <a:srgbClr val="2B2B2A"/>
                </a:solidFill>
                <a:latin typeface="Arial"/>
                <a:cs typeface="Arial"/>
              </a:rPr>
              <a:t>i</a:t>
            </a:r>
            <a:r>
              <a:rPr sz="1400" spc="20" dirty="0" smtClean="0">
                <a:solidFill>
                  <a:srgbClr val="2B2B2A"/>
                </a:solidFill>
                <a:latin typeface="Arial"/>
                <a:cs typeface="Arial"/>
              </a:rPr>
              <a:t>t</a:t>
            </a:r>
            <a:r>
              <a:rPr sz="1400" spc="-15" dirty="0" smtClean="0">
                <a:solidFill>
                  <a:srgbClr val="2B2B2A"/>
                </a:solidFill>
                <a:latin typeface="Arial"/>
                <a:cs typeface="Arial"/>
              </a:rPr>
              <a:t>e</a:t>
            </a:r>
            <a:r>
              <a:rPr sz="1400" spc="-10" dirty="0" smtClean="0">
                <a:solidFill>
                  <a:srgbClr val="2B2B2A"/>
                </a:solidFill>
                <a:latin typeface="Arial"/>
                <a:cs typeface="Arial"/>
              </a:rPr>
              <a:t> e</a:t>
            </a:r>
            <a:r>
              <a:rPr sz="1400" spc="-5" dirty="0" smtClean="0">
                <a:solidFill>
                  <a:srgbClr val="2B2B2A"/>
                </a:solidFill>
                <a:latin typeface="Arial"/>
                <a:cs typeface="Arial"/>
              </a:rPr>
              <a:t>n</a:t>
            </a:r>
            <a:r>
              <a:rPr sz="1400" spc="15" dirty="0" smtClean="0">
                <a:solidFill>
                  <a:srgbClr val="2B2B2A"/>
                </a:solidFill>
                <a:latin typeface="Arial"/>
                <a:cs typeface="Arial"/>
              </a:rPr>
              <a:t>f</a:t>
            </a:r>
            <a:r>
              <a:rPr sz="1400" spc="0" dirty="0" smtClean="0">
                <a:solidFill>
                  <a:srgbClr val="2B2B2A"/>
                </a:solidFill>
                <a:latin typeface="Arial"/>
                <a:cs typeface="Arial"/>
              </a:rPr>
              <a:t>a</a:t>
            </a:r>
            <a:r>
              <a:rPr sz="1400" spc="-5" dirty="0" smtClean="0">
                <a:solidFill>
                  <a:srgbClr val="2B2B2A"/>
                </a:solidFill>
                <a:latin typeface="Arial"/>
                <a:cs typeface="Arial"/>
              </a:rPr>
              <a:t>n</a:t>
            </a:r>
            <a:r>
              <a:rPr sz="1400" spc="10" dirty="0" smtClean="0">
                <a:solidFill>
                  <a:srgbClr val="2B2B2A"/>
                </a:solidFill>
                <a:latin typeface="Arial"/>
                <a:cs typeface="Arial"/>
              </a:rPr>
              <a:t>c</a:t>
            </a:r>
            <a:r>
              <a:rPr sz="1400" spc="0" dirty="0" smtClean="0">
                <a:solidFill>
                  <a:srgbClr val="2B2B2A"/>
                </a:solidFill>
                <a:latin typeface="Arial"/>
                <a:cs typeface="Arial"/>
              </a:rPr>
              <a:t>e, </a:t>
            </a:r>
            <a:r>
              <a:rPr sz="1400" spc="-10" dirty="0" smtClean="0">
                <a:solidFill>
                  <a:srgbClr val="2B2B2A"/>
                </a:solidFill>
                <a:latin typeface="Arial"/>
                <a:cs typeface="Arial"/>
              </a:rPr>
              <a:t>e</a:t>
            </a:r>
            <a:r>
              <a:rPr sz="1400" spc="0" dirty="0" smtClean="0">
                <a:solidFill>
                  <a:srgbClr val="2B2B2A"/>
                </a:solidFill>
                <a:latin typeface="Arial"/>
                <a:cs typeface="Arial"/>
              </a:rPr>
              <a:t>ns</a:t>
            </a:r>
            <a:r>
              <a:rPr sz="1400" spc="-10" dirty="0" smtClean="0">
                <a:solidFill>
                  <a:srgbClr val="2B2B2A"/>
                </a:solidFill>
                <a:latin typeface="Arial"/>
                <a:cs typeface="Arial"/>
              </a:rPr>
              <a:t>e</a:t>
            </a:r>
            <a:r>
              <a:rPr sz="1400" spc="0" dirty="0" smtClean="0">
                <a:solidFill>
                  <a:srgbClr val="2B2B2A"/>
                </a:solidFill>
                <a:latin typeface="Arial"/>
                <a:cs typeface="Arial"/>
              </a:rPr>
              <a:t>ign</a:t>
            </a:r>
            <a:r>
              <a:rPr sz="1400" spc="5" dirty="0" smtClean="0">
                <a:solidFill>
                  <a:srgbClr val="2B2B2A"/>
                </a:solidFill>
                <a:latin typeface="Arial"/>
                <a:cs typeface="Arial"/>
              </a:rPr>
              <a:t>a</a:t>
            </a:r>
            <a:r>
              <a:rPr sz="1400" spc="0" dirty="0" smtClean="0">
                <a:solidFill>
                  <a:srgbClr val="2B2B2A"/>
                </a:solidFill>
                <a:latin typeface="Arial"/>
                <a:cs typeface="Arial"/>
              </a:rPr>
              <a:t>n</a:t>
            </a:r>
            <a:r>
              <a:rPr sz="1400" spc="35" dirty="0" smtClean="0">
                <a:solidFill>
                  <a:srgbClr val="2B2B2A"/>
                </a:solidFill>
                <a:latin typeface="Arial"/>
                <a:cs typeface="Arial"/>
              </a:rPr>
              <a:t>ts</a:t>
            </a:r>
            <a:endParaRPr sz="1400" dirty="0">
              <a:latin typeface="Arial"/>
              <a:cs typeface="Arial"/>
            </a:endParaRPr>
          </a:p>
        </p:txBody>
      </p:sp>
      <p:sp>
        <p:nvSpPr>
          <p:cNvPr id="89" name="object 16"/>
          <p:cNvSpPr/>
          <p:nvPr/>
        </p:nvSpPr>
        <p:spPr>
          <a:xfrm>
            <a:off x="8739739" y="1106906"/>
            <a:ext cx="1463040" cy="1556270"/>
          </a:xfrm>
          <a:custGeom>
            <a:avLst/>
            <a:gdLst/>
            <a:ahLst/>
            <a:cxnLst/>
            <a:rect l="l" t="t" r="r" b="b"/>
            <a:pathLst>
              <a:path w="1310513" h="715225">
                <a:moveTo>
                  <a:pt x="98107" y="0"/>
                </a:moveTo>
                <a:lnTo>
                  <a:pt x="53488" y="601"/>
                </a:lnTo>
                <a:lnTo>
                  <a:pt x="15648" y="9405"/>
                </a:lnTo>
                <a:lnTo>
                  <a:pt x="536" y="54851"/>
                </a:lnTo>
                <a:lnTo>
                  <a:pt x="0" y="715225"/>
                </a:lnTo>
                <a:lnTo>
                  <a:pt x="1212392" y="715225"/>
                </a:lnTo>
                <a:lnTo>
                  <a:pt x="1257013" y="714624"/>
                </a:lnTo>
                <a:lnTo>
                  <a:pt x="1294856" y="705823"/>
                </a:lnTo>
                <a:lnTo>
                  <a:pt x="1309975" y="660388"/>
                </a:lnTo>
                <a:lnTo>
                  <a:pt x="1310513" y="0"/>
                </a:lnTo>
                <a:lnTo>
                  <a:pt x="98107" y="0"/>
                </a:lnTo>
                <a:close/>
              </a:path>
            </a:pathLst>
          </a:custGeom>
          <a:ln w="12954">
            <a:solidFill>
              <a:srgbClr val="17498B"/>
            </a:solidFill>
          </a:ln>
        </p:spPr>
        <p:txBody>
          <a:bodyPr wrap="square" lIns="0" tIns="0" rIns="0" bIns="0" rtlCol="0">
            <a:noAutofit/>
          </a:bodyPr>
          <a:lstStyle/>
          <a:p>
            <a:endParaRPr/>
          </a:p>
        </p:txBody>
      </p:sp>
      <p:sp>
        <p:nvSpPr>
          <p:cNvPr id="90" name="object 17"/>
          <p:cNvSpPr/>
          <p:nvPr/>
        </p:nvSpPr>
        <p:spPr>
          <a:xfrm>
            <a:off x="5886112" y="2942010"/>
            <a:ext cx="4162366" cy="1379733"/>
          </a:xfrm>
          <a:custGeom>
            <a:avLst/>
            <a:gdLst/>
            <a:ahLst/>
            <a:cxnLst/>
            <a:rect l="l" t="t" r="r" b="b"/>
            <a:pathLst>
              <a:path w="2533929" h="719493">
                <a:moveTo>
                  <a:pt x="0" y="0"/>
                </a:moveTo>
                <a:lnTo>
                  <a:pt x="75" y="645924"/>
                </a:lnTo>
                <a:lnTo>
                  <a:pt x="4814" y="694501"/>
                </a:lnTo>
                <a:lnTo>
                  <a:pt x="38516" y="717609"/>
                </a:lnTo>
                <a:lnTo>
                  <a:pt x="2533929" y="71949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91" name="object 18"/>
          <p:cNvSpPr txBox="1"/>
          <p:nvPr/>
        </p:nvSpPr>
        <p:spPr>
          <a:xfrm>
            <a:off x="6073621" y="2976533"/>
            <a:ext cx="3888525" cy="1230651"/>
          </a:xfrm>
          <a:prstGeom prst="rect">
            <a:avLst/>
          </a:prstGeom>
        </p:spPr>
        <p:txBody>
          <a:bodyPr vert="horz" wrap="square" lIns="0" tIns="0" rIns="0" bIns="0" rtlCol="0">
            <a:noAutofit/>
          </a:bodyPr>
          <a:lstStyle/>
          <a:p>
            <a:pPr marL="12700" marR="12700" indent="0" algn="ctr">
              <a:lnSpc>
                <a:spcPct val="112999"/>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spc="5" dirty="0" smtClean="0">
                <a:solidFill>
                  <a:srgbClr val="FFFFFF"/>
                </a:solidFill>
                <a:latin typeface="Arial"/>
                <a:cs typeface="Arial"/>
              </a:rPr>
              <a:t>m</a:t>
            </a:r>
            <a:r>
              <a:rPr sz="1600" spc="15" dirty="0" smtClean="0">
                <a:solidFill>
                  <a:srgbClr val="FFFFFF"/>
                </a:solidFill>
                <a:latin typeface="Arial"/>
                <a:cs typeface="Arial"/>
              </a:rPr>
              <a:t>é</a:t>
            </a:r>
            <a:r>
              <a:rPr sz="1600" spc="30" dirty="0" smtClean="0">
                <a:solidFill>
                  <a:srgbClr val="FFFFFF"/>
                </a:solidFill>
                <a:latin typeface="Arial"/>
                <a:cs typeface="Arial"/>
              </a:rPr>
              <a:t>d</a:t>
            </a:r>
            <a:r>
              <a:rPr sz="1600" spc="10" dirty="0" smtClean="0">
                <a:solidFill>
                  <a:srgbClr val="FFFFFF"/>
                </a:solidFill>
                <a:latin typeface="Arial"/>
                <a:cs typeface="Arial"/>
              </a:rPr>
              <a:t>i</a:t>
            </a:r>
            <a:r>
              <a:rPr sz="1600" spc="30" dirty="0" smtClean="0">
                <a:solidFill>
                  <a:srgbClr val="FFFFFF"/>
                </a:solidFill>
                <a:latin typeface="Arial"/>
                <a:cs typeface="Arial"/>
              </a:rPr>
              <a:t>c</a:t>
            </a:r>
            <a:r>
              <a:rPr sz="1600" spc="-10" dirty="0" smtClean="0">
                <a:solidFill>
                  <a:srgbClr val="FFFFFF"/>
                </a:solidFill>
                <a:latin typeface="Arial"/>
                <a:cs typeface="Arial"/>
              </a:rPr>
              <a:t>a</a:t>
            </a:r>
            <a:r>
              <a:rPr sz="1600" spc="0" dirty="0" smtClean="0">
                <a:solidFill>
                  <a:srgbClr val="FFFFFF"/>
                </a:solidFill>
                <a:latin typeface="Arial"/>
                <a:cs typeface="Arial"/>
              </a:rPr>
              <a:t>l</a:t>
            </a:r>
            <a:r>
              <a:rPr sz="1600" spc="-15" dirty="0" smtClean="0">
                <a:solidFill>
                  <a:srgbClr val="FFFFFF"/>
                </a:solidFill>
                <a:latin typeface="Arial"/>
                <a:cs typeface="Arial"/>
              </a:rPr>
              <a:t>e</a:t>
            </a:r>
            <a:r>
              <a:rPr sz="1600" spc="-10" dirty="0" smtClean="0">
                <a:solidFill>
                  <a:srgbClr val="FFFFFF"/>
                </a:solidFill>
                <a:latin typeface="Arial"/>
                <a:cs typeface="Arial"/>
              </a:rPr>
              <a:t> e</a:t>
            </a:r>
            <a:r>
              <a:rPr sz="1600" spc="0" dirty="0" smtClean="0">
                <a:solidFill>
                  <a:srgbClr val="FFFFFF"/>
                </a:solidFill>
                <a:latin typeface="Arial"/>
                <a:cs typeface="Arial"/>
              </a:rPr>
              <a:t>n</a:t>
            </a:r>
            <a:r>
              <a:rPr sz="1600" spc="-10" dirty="0" smtClean="0">
                <a:solidFill>
                  <a:srgbClr val="FFFFFF"/>
                </a:solidFill>
                <a:latin typeface="Arial"/>
                <a:cs typeface="Arial"/>
              </a:rPr>
              <a:t> </a:t>
            </a:r>
            <a:r>
              <a:rPr sz="1600" spc="5" dirty="0" smtClean="0">
                <a:solidFill>
                  <a:srgbClr val="FFFFFF"/>
                </a:solidFill>
                <a:latin typeface="Arial"/>
                <a:cs typeface="Arial"/>
              </a:rPr>
              <a:t>s</a:t>
            </a:r>
            <a:r>
              <a:rPr sz="1600" spc="20" dirty="0" smtClean="0">
                <a:solidFill>
                  <a:srgbClr val="FFFFFF"/>
                </a:solidFill>
                <a:latin typeface="Arial"/>
                <a:cs typeface="Arial"/>
              </a:rPr>
              <a:t>oins</a:t>
            </a:r>
            <a:r>
              <a:rPr sz="1600" spc="-10" dirty="0" smtClean="0">
                <a:solidFill>
                  <a:srgbClr val="FFFFFF"/>
                </a:solidFill>
                <a:latin typeface="Arial"/>
                <a:cs typeface="Arial"/>
              </a:rPr>
              <a:t> </a:t>
            </a:r>
            <a:r>
              <a:rPr sz="1600" spc="40" dirty="0" smtClean="0">
                <a:solidFill>
                  <a:srgbClr val="FFFFFF"/>
                </a:solidFill>
                <a:latin typeface="Arial"/>
                <a:cs typeface="Arial"/>
              </a:rPr>
              <a:t>p</a:t>
            </a:r>
            <a:r>
              <a:rPr sz="1600" spc="5" dirty="0" smtClean="0">
                <a:solidFill>
                  <a:srgbClr val="FFFFFF"/>
                </a:solidFill>
                <a:latin typeface="Arial"/>
                <a:cs typeface="Arial"/>
              </a:rPr>
              <a:t>r</a:t>
            </a:r>
            <a:r>
              <a:rPr sz="1600" spc="0" dirty="0" smtClean="0">
                <a:solidFill>
                  <a:srgbClr val="FFFFFF"/>
                </a:solidFill>
                <a:latin typeface="Arial"/>
                <a:cs typeface="Arial"/>
              </a:rPr>
              <a:t>i</a:t>
            </a:r>
            <a:r>
              <a:rPr sz="1600" spc="20" dirty="0" smtClean="0">
                <a:solidFill>
                  <a:srgbClr val="FFFFFF"/>
                </a:solidFill>
                <a:latin typeface="Arial"/>
                <a:cs typeface="Arial"/>
              </a:rPr>
              <a:t>m</a:t>
            </a:r>
            <a:r>
              <a:rPr sz="1600" spc="-10" dirty="0" smtClean="0">
                <a:solidFill>
                  <a:srgbClr val="FFFFFF"/>
                </a:solidFill>
                <a:latin typeface="Arial"/>
                <a:cs typeface="Arial"/>
              </a:rPr>
              <a:t>a</a:t>
            </a:r>
            <a:r>
              <a:rPr sz="1600" spc="0" dirty="0" smtClean="0">
                <a:solidFill>
                  <a:srgbClr val="FFFFFF"/>
                </a:solidFill>
                <a:latin typeface="Arial"/>
                <a:cs typeface="Arial"/>
              </a:rPr>
              <a:t>ir</a:t>
            </a:r>
            <a:r>
              <a:rPr sz="1600" spc="-5" dirty="0" smtClean="0">
                <a:solidFill>
                  <a:srgbClr val="FFFFFF"/>
                </a:solidFill>
                <a:latin typeface="Arial"/>
                <a:cs typeface="Arial"/>
              </a:rPr>
              <a:t>e</a:t>
            </a:r>
            <a:r>
              <a:rPr sz="1600" spc="0" dirty="0" smtClean="0">
                <a:solidFill>
                  <a:srgbClr val="FFFFFF"/>
                </a:solidFill>
                <a:latin typeface="Arial"/>
                <a:cs typeface="Arial"/>
              </a:rPr>
              <a:t>s </a:t>
            </a:r>
            <a:r>
              <a:rPr sz="1600" spc="-90" dirty="0" smtClean="0">
                <a:solidFill>
                  <a:srgbClr val="FFFFFF"/>
                </a:solidFill>
                <a:latin typeface="Arial"/>
                <a:cs typeface="Arial"/>
              </a:rPr>
              <a:t>(</a:t>
            </a:r>
            <a:r>
              <a:rPr sz="1600" spc="20" dirty="0" smtClean="0">
                <a:solidFill>
                  <a:srgbClr val="FFFFFF"/>
                </a:solidFill>
                <a:latin typeface="Arial"/>
                <a:cs typeface="Arial"/>
              </a:rPr>
              <a:t>m</a:t>
            </a:r>
            <a:r>
              <a:rPr sz="1600" spc="-5" dirty="0" smtClean="0">
                <a:solidFill>
                  <a:srgbClr val="FFFFFF"/>
                </a:solidFill>
                <a:latin typeface="Arial"/>
                <a:cs typeface="Arial"/>
              </a:rPr>
              <a:t>é</a:t>
            </a:r>
            <a:r>
              <a:rPr sz="1600" spc="10" dirty="0" smtClean="0">
                <a:solidFill>
                  <a:srgbClr val="FFFFFF"/>
                </a:solidFill>
                <a:latin typeface="Arial"/>
                <a:cs typeface="Arial"/>
              </a:rPr>
              <a:t>d</a:t>
            </a:r>
            <a:r>
              <a:rPr sz="1600" spc="20" dirty="0" smtClean="0">
                <a:solidFill>
                  <a:srgbClr val="FFFFFF"/>
                </a:solidFill>
                <a:latin typeface="Arial"/>
                <a:cs typeface="Arial"/>
              </a:rPr>
              <a:t>e</a:t>
            </a:r>
            <a:r>
              <a:rPr sz="1600" spc="35" dirty="0" smtClean="0">
                <a:solidFill>
                  <a:srgbClr val="FFFFFF"/>
                </a:solidFill>
                <a:latin typeface="Arial"/>
                <a:cs typeface="Arial"/>
              </a:rPr>
              <a:t>cin</a:t>
            </a:r>
            <a:r>
              <a:rPr sz="1600" spc="-10" dirty="0" smtClean="0">
                <a:solidFill>
                  <a:srgbClr val="FFFFFF"/>
                </a:solidFill>
                <a:latin typeface="Arial"/>
                <a:cs typeface="Arial"/>
              </a:rPr>
              <a:t> </a:t>
            </a:r>
            <a:r>
              <a:rPr sz="1600" spc="30" dirty="0" smtClean="0">
                <a:solidFill>
                  <a:srgbClr val="FFFFFF"/>
                </a:solidFill>
                <a:latin typeface="Arial"/>
                <a:cs typeface="Arial"/>
              </a:rPr>
              <a:t>t</a:t>
            </a:r>
            <a:r>
              <a:rPr sz="1600" spc="5" dirty="0" smtClean="0">
                <a:solidFill>
                  <a:srgbClr val="FFFFFF"/>
                </a:solidFill>
                <a:latin typeface="Arial"/>
                <a:cs typeface="Arial"/>
              </a:rPr>
              <a:t>r</a:t>
            </a:r>
            <a:r>
              <a:rPr sz="1600" spc="-10" dirty="0" smtClean="0">
                <a:solidFill>
                  <a:srgbClr val="FFFFFF"/>
                </a:solidFill>
                <a:latin typeface="Arial"/>
                <a:cs typeface="Arial"/>
              </a:rPr>
              <a:t>a</a:t>
            </a:r>
            <a:r>
              <a:rPr sz="1600" spc="15" dirty="0" smtClean="0">
                <a:solidFill>
                  <a:srgbClr val="FFFFFF"/>
                </a:solidFill>
                <a:latin typeface="Arial"/>
                <a:cs typeface="Arial"/>
              </a:rPr>
              <a:t>i</a:t>
            </a:r>
            <a:r>
              <a:rPr sz="1600" spc="25" dirty="0" smtClean="0">
                <a:solidFill>
                  <a:srgbClr val="FFFFFF"/>
                </a:solidFill>
                <a:latin typeface="Arial"/>
                <a:cs typeface="Arial"/>
              </a:rPr>
              <a:t>t</a:t>
            </a:r>
            <a:r>
              <a:rPr sz="1600" spc="-10" dirty="0" smtClean="0">
                <a:solidFill>
                  <a:srgbClr val="FFFFFF"/>
                </a:solidFill>
                <a:latin typeface="Arial"/>
                <a:cs typeface="Arial"/>
              </a:rPr>
              <a:t>a</a:t>
            </a:r>
            <a:r>
              <a:rPr sz="1600" spc="0" dirty="0" smtClean="0">
                <a:solidFill>
                  <a:srgbClr val="FFFFFF"/>
                </a:solidFill>
                <a:latin typeface="Arial"/>
                <a:cs typeface="Arial"/>
              </a:rPr>
              <a:t>n</a:t>
            </a:r>
            <a:r>
              <a:rPr sz="1600" spc="35" dirty="0" smtClean="0">
                <a:solidFill>
                  <a:srgbClr val="FFFFFF"/>
                </a:solidFill>
                <a:latin typeface="Arial"/>
                <a:cs typeface="Arial"/>
              </a:rPr>
              <a:t>t</a:t>
            </a:r>
            <a:r>
              <a:rPr sz="1600" spc="-10" dirty="0" smtClean="0">
                <a:solidFill>
                  <a:srgbClr val="FFFFFF"/>
                </a:solidFill>
                <a:latin typeface="Arial"/>
                <a:cs typeface="Arial"/>
              </a:rPr>
              <a:t> </a:t>
            </a:r>
            <a:r>
              <a:rPr sz="1600" spc="10" dirty="0" smtClean="0">
                <a:solidFill>
                  <a:srgbClr val="FFFFFF"/>
                </a:solidFill>
                <a:latin typeface="Arial"/>
                <a:cs typeface="Arial"/>
              </a:rPr>
              <a:t>ou</a:t>
            </a:r>
            <a:r>
              <a:rPr sz="1600" spc="-10" dirty="0" smtClean="0">
                <a:solidFill>
                  <a:srgbClr val="FFFFFF"/>
                </a:solidFill>
                <a:latin typeface="Arial"/>
                <a:cs typeface="Arial"/>
              </a:rPr>
              <a:t> </a:t>
            </a:r>
            <a:r>
              <a:rPr sz="1600" spc="10" dirty="0" smtClean="0">
                <a:solidFill>
                  <a:srgbClr val="FFFFFF"/>
                </a:solidFill>
                <a:latin typeface="Arial"/>
                <a:cs typeface="Arial"/>
              </a:rPr>
              <a:t>de</a:t>
            </a:r>
            <a:r>
              <a:rPr sz="1600" spc="-10" dirty="0" smtClean="0">
                <a:solidFill>
                  <a:srgbClr val="FFFFFF"/>
                </a:solidFill>
                <a:latin typeface="Arial"/>
                <a:cs typeface="Arial"/>
              </a:rPr>
              <a:t> </a:t>
            </a:r>
            <a:r>
              <a:rPr sz="1600" spc="-30" dirty="0" smtClean="0">
                <a:solidFill>
                  <a:srgbClr val="FFFFFF"/>
                </a:solidFill>
                <a:latin typeface="Arial"/>
                <a:cs typeface="Arial"/>
              </a:rPr>
              <a:t>P</a:t>
            </a:r>
            <a:r>
              <a:rPr sz="1600" spc="35" dirty="0" smtClean="0">
                <a:solidFill>
                  <a:srgbClr val="FFFFFF"/>
                </a:solidFill>
                <a:latin typeface="Arial"/>
                <a:cs typeface="Arial"/>
              </a:rPr>
              <a:t>M</a:t>
            </a:r>
            <a:r>
              <a:rPr sz="1600" spc="-45" dirty="0" smtClean="0">
                <a:solidFill>
                  <a:srgbClr val="FFFFFF"/>
                </a:solidFill>
                <a:latin typeface="Arial"/>
                <a:cs typeface="Arial"/>
              </a:rPr>
              <a:t>I)</a:t>
            </a:r>
            <a:r>
              <a:rPr sz="1600" spc="-40" dirty="0" smtClean="0">
                <a:solidFill>
                  <a:srgbClr val="FFFFFF"/>
                </a:solidFill>
                <a:latin typeface="Arial"/>
                <a:cs typeface="Arial"/>
              </a:rPr>
              <a:t> </a:t>
            </a:r>
            <a:endParaRPr lang="fr-FR" sz="1600" spc="-40" dirty="0" smtClean="0">
              <a:solidFill>
                <a:srgbClr val="FFFFFF"/>
              </a:solidFill>
              <a:latin typeface="Arial"/>
              <a:cs typeface="Arial"/>
            </a:endParaRPr>
          </a:p>
          <a:p>
            <a:pPr marL="12700" marR="12700" indent="0" algn="ctr">
              <a:lnSpc>
                <a:spcPct val="112999"/>
              </a:lnSpc>
            </a:pPr>
            <a:r>
              <a:rPr sz="900" spc="-40" dirty="0" smtClean="0">
                <a:solidFill>
                  <a:srgbClr val="FFFFFF"/>
                </a:solidFill>
                <a:latin typeface="Arial"/>
                <a:cs typeface="Arial"/>
              </a:rPr>
              <a:t> </a:t>
            </a:r>
            <a:r>
              <a:rPr lang="fr-FR" sz="900" spc="-40" dirty="0" smtClean="0">
                <a:solidFill>
                  <a:srgbClr val="FFFFFF"/>
                </a:solidFill>
                <a:latin typeface="Arial"/>
                <a:cs typeface="Arial"/>
              </a:rPr>
              <a:t> </a:t>
            </a:r>
          </a:p>
          <a:p>
            <a:pPr marL="12700" marR="12700" indent="0" algn="ctr">
              <a:lnSpc>
                <a:spcPct val="112999"/>
              </a:lnSpc>
            </a:pPr>
            <a:r>
              <a:rPr lang="fr-FR" sz="1600" spc="-40" dirty="0" smtClean="0">
                <a:solidFill>
                  <a:srgbClr val="FFFFFF"/>
                </a:solidFill>
                <a:latin typeface="Arial"/>
                <a:cs typeface="Arial"/>
              </a:rPr>
              <a:t>ou </a:t>
            </a:r>
            <a:r>
              <a:rPr lang="fr-FR" sz="1600" spc="5" dirty="0" smtClean="0">
                <a:solidFill>
                  <a:srgbClr val="FFFFFF"/>
                </a:solidFill>
                <a:latin typeface="Arial"/>
                <a:cs typeface="Arial"/>
              </a:rPr>
              <a:t>c</a:t>
            </a:r>
            <a:r>
              <a:rPr sz="1600" spc="20" dirty="0" err="1" smtClean="0">
                <a:solidFill>
                  <a:srgbClr val="FFFFFF"/>
                </a:solidFill>
                <a:latin typeface="Arial"/>
                <a:cs typeface="Arial"/>
              </a:rPr>
              <a:t>onsul</a:t>
            </a:r>
            <a:r>
              <a:rPr sz="1600" spc="40" dirty="0" err="1" smtClean="0">
                <a:solidFill>
                  <a:srgbClr val="FFFFFF"/>
                </a:solidFill>
                <a:latin typeface="Arial"/>
                <a:cs typeface="Arial"/>
              </a:rPr>
              <a:t>t</a:t>
            </a:r>
            <a:r>
              <a:rPr sz="1600" spc="-15" dirty="0" err="1" smtClean="0">
                <a:solidFill>
                  <a:srgbClr val="FFFFFF"/>
                </a:solidFill>
                <a:latin typeface="Arial"/>
                <a:cs typeface="Arial"/>
              </a:rPr>
              <a:t>a</a:t>
            </a:r>
            <a:r>
              <a:rPr sz="1600" spc="30" dirty="0" err="1" smtClean="0">
                <a:solidFill>
                  <a:srgbClr val="FFFFFF"/>
                </a:solidFill>
                <a:latin typeface="Arial"/>
                <a:cs typeface="Arial"/>
              </a:rPr>
              <a:t>t</a:t>
            </a:r>
            <a:r>
              <a:rPr sz="1600" spc="0" dirty="0" err="1" smtClean="0">
                <a:solidFill>
                  <a:srgbClr val="FFFFFF"/>
                </a:solidFill>
                <a:latin typeface="Arial"/>
                <a:cs typeface="Arial"/>
              </a:rPr>
              <a:t>i</a:t>
            </a:r>
            <a:r>
              <a:rPr sz="1600" spc="20" dirty="0" err="1" smtClean="0">
                <a:solidFill>
                  <a:srgbClr val="FFFFFF"/>
                </a:solidFill>
                <a:latin typeface="Arial"/>
                <a:cs typeface="Arial"/>
              </a:rPr>
              <a:t>on</a:t>
            </a:r>
            <a:r>
              <a:rPr sz="1600" spc="20" dirty="0" smtClean="0">
                <a:solidFill>
                  <a:srgbClr val="FFFFFF"/>
                </a:solidFill>
                <a:latin typeface="Arial"/>
                <a:cs typeface="Arial"/>
              </a:rPr>
              <a:t> </a:t>
            </a:r>
            <a:r>
              <a:rPr sz="1600" spc="35" dirty="0" smtClean="0">
                <a:solidFill>
                  <a:srgbClr val="FFFFFF"/>
                </a:solidFill>
                <a:latin typeface="Arial"/>
                <a:cs typeface="Arial"/>
              </a:rPr>
              <a:t>p</a:t>
            </a:r>
            <a:r>
              <a:rPr sz="1600" spc="-10" dirty="0" smtClean="0">
                <a:solidFill>
                  <a:srgbClr val="FFFFFF"/>
                </a:solidFill>
                <a:latin typeface="Arial"/>
                <a:cs typeface="Arial"/>
              </a:rPr>
              <a:t>a</a:t>
            </a:r>
            <a:r>
              <a:rPr sz="1600" spc="0" dirty="0" smtClean="0">
                <a:solidFill>
                  <a:srgbClr val="FFFFFF"/>
                </a:solidFill>
                <a:latin typeface="Arial"/>
                <a:cs typeface="Arial"/>
              </a:rPr>
              <a:t>r</a:t>
            </a:r>
            <a:r>
              <a:rPr sz="1600" spc="-10" dirty="0" smtClean="0">
                <a:solidFill>
                  <a:srgbClr val="FFFFFF"/>
                </a:solidFill>
                <a:latin typeface="Arial"/>
                <a:cs typeface="Arial"/>
              </a:rPr>
              <a:t> </a:t>
            </a:r>
            <a:r>
              <a:rPr sz="1600" spc="0" dirty="0" smtClean="0">
                <a:solidFill>
                  <a:srgbClr val="FFFFFF"/>
                </a:solidFill>
                <a:latin typeface="Arial"/>
                <a:cs typeface="Arial"/>
              </a:rPr>
              <a:t>un</a:t>
            </a:r>
            <a:r>
              <a:rPr sz="1600" spc="-10" dirty="0" smtClean="0">
                <a:solidFill>
                  <a:srgbClr val="FFFFFF"/>
                </a:solidFill>
                <a:latin typeface="Arial"/>
                <a:cs typeface="Arial"/>
              </a:rPr>
              <a:t> </a:t>
            </a:r>
            <a:r>
              <a:rPr sz="1600" spc="20" dirty="0" smtClean="0">
                <a:solidFill>
                  <a:srgbClr val="FFFFFF"/>
                </a:solidFill>
                <a:latin typeface="Arial"/>
                <a:cs typeface="Arial"/>
              </a:rPr>
              <a:t>m</a:t>
            </a:r>
            <a:r>
              <a:rPr sz="1600" spc="-5" dirty="0" smtClean="0">
                <a:solidFill>
                  <a:srgbClr val="FFFFFF"/>
                </a:solidFill>
                <a:latin typeface="Arial"/>
                <a:cs typeface="Arial"/>
              </a:rPr>
              <a:t>é</a:t>
            </a:r>
            <a:r>
              <a:rPr sz="1600" spc="35" dirty="0" smtClean="0">
                <a:solidFill>
                  <a:srgbClr val="FFFFFF"/>
                </a:solidFill>
                <a:latin typeface="Arial"/>
                <a:cs typeface="Arial"/>
              </a:rPr>
              <a:t>d</a:t>
            </a:r>
            <a:r>
              <a:rPr sz="1600" spc="-5" dirty="0" smtClean="0">
                <a:solidFill>
                  <a:srgbClr val="FFFFFF"/>
                </a:solidFill>
                <a:latin typeface="Arial"/>
                <a:cs typeface="Arial"/>
              </a:rPr>
              <a:t>e</a:t>
            </a:r>
            <a:r>
              <a:rPr sz="1600" spc="35" dirty="0" smtClean="0">
                <a:solidFill>
                  <a:srgbClr val="FFFFFF"/>
                </a:solidFill>
                <a:latin typeface="Arial"/>
                <a:cs typeface="Arial"/>
              </a:rPr>
              <a:t>cin</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40" dirty="0" smtClean="0">
                <a:solidFill>
                  <a:srgbClr val="FFFFFF"/>
                </a:solidFill>
                <a:latin typeface="Arial"/>
                <a:cs typeface="Arial"/>
              </a:rPr>
              <a:t>c</a:t>
            </a:r>
            <a:r>
              <a:rPr sz="1600" spc="0" dirty="0" smtClean="0">
                <a:solidFill>
                  <a:srgbClr val="FFFFFF"/>
                </a:solidFill>
                <a:latin typeface="Arial"/>
                <a:cs typeface="Arial"/>
              </a:rPr>
              <a:t>r</a:t>
            </a:r>
            <a:r>
              <a:rPr sz="1600" spc="-5" dirty="0" smtClean="0">
                <a:solidFill>
                  <a:srgbClr val="FFFFFF"/>
                </a:solidFill>
                <a:latin typeface="Arial"/>
                <a:cs typeface="Arial"/>
              </a:rPr>
              <a:t>è</a:t>
            </a:r>
            <a:r>
              <a:rPr sz="1600" spc="35" dirty="0" smtClean="0">
                <a:solidFill>
                  <a:srgbClr val="FFFFFF"/>
                </a:solidFill>
                <a:latin typeface="Arial"/>
                <a:cs typeface="Arial"/>
              </a:rPr>
              <a:t>ch</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20" dirty="0" smtClean="0">
                <a:solidFill>
                  <a:srgbClr val="FFFFFF"/>
                </a:solidFill>
                <a:latin typeface="Arial"/>
                <a:cs typeface="Arial"/>
              </a:rPr>
              <a:t>ou</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l</a:t>
            </a:r>
            <a:r>
              <a:rPr sz="1600" spc="-5" dirty="0" smtClean="0">
                <a:solidFill>
                  <a:srgbClr val="FFFFFF"/>
                </a:solidFill>
                <a:latin typeface="Arial"/>
                <a:cs typeface="Arial"/>
              </a:rPr>
              <a:t>’é</a:t>
            </a:r>
            <a:r>
              <a:rPr sz="1600" spc="35" dirty="0" smtClean="0">
                <a:solidFill>
                  <a:srgbClr val="FFFFFF"/>
                </a:solidFill>
                <a:latin typeface="Arial"/>
                <a:cs typeface="Arial"/>
              </a:rPr>
              <a:t>d</a:t>
            </a:r>
            <a:r>
              <a:rPr sz="1600" spc="5" dirty="0" smtClean="0">
                <a:solidFill>
                  <a:srgbClr val="FFFFFF"/>
                </a:solidFill>
                <a:latin typeface="Arial"/>
                <a:cs typeface="Arial"/>
              </a:rPr>
              <a:t>u</a:t>
            </a:r>
            <a:r>
              <a:rPr sz="1600" spc="40" dirty="0" smtClean="0">
                <a:solidFill>
                  <a:srgbClr val="FFFFFF"/>
                </a:solidFill>
                <a:latin typeface="Arial"/>
                <a:cs typeface="Arial"/>
              </a:rPr>
              <a:t>c</a:t>
            </a:r>
            <a:r>
              <a:rPr sz="1600" spc="15" dirty="0" smtClean="0">
                <a:solidFill>
                  <a:srgbClr val="FFFFFF"/>
                </a:solidFill>
                <a:latin typeface="Arial"/>
                <a:cs typeface="Arial"/>
              </a:rPr>
              <a:t>a</a:t>
            </a:r>
            <a:r>
              <a:rPr sz="1600" spc="0" dirty="0" smtClean="0">
                <a:solidFill>
                  <a:srgbClr val="FFFFFF"/>
                </a:solidFill>
                <a:latin typeface="Arial"/>
                <a:cs typeface="Arial"/>
              </a:rPr>
              <a:t>t</a:t>
            </a:r>
            <a:r>
              <a:rPr sz="1600" spc="10" dirty="0" smtClean="0">
                <a:solidFill>
                  <a:srgbClr val="FFFFFF"/>
                </a:solidFill>
                <a:latin typeface="Arial"/>
                <a:cs typeface="Arial"/>
              </a:rPr>
              <a:t>ion</a:t>
            </a:r>
            <a:r>
              <a:rPr sz="1600" spc="-10" dirty="0" smtClean="0">
                <a:solidFill>
                  <a:srgbClr val="FFFFFF"/>
                </a:solidFill>
                <a:latin typeface="Arial"/>
                <a:cs typeface="Arial"/>
              </a:rPr>
              <a:t> </a:t>
            </a:r>
            <a:r>
              <a:rPr sz="1600" spc="0" dirty="0" smtClean="0">
                <a:solidFill>
                  <a:srgbClr val="FFFFFF"/>
                </a:solidFill>
                <a:latin typeface="Arial"/>
                <a:cs typeface="Arial"/>
              </a:rPr>
              <a:t>n</a:t>
            </a:r>
            <a:r>
              <a:rPr sz="1600" spc="15" dirty="0" smtClean="0">
                <a:solidFill>
                  <a:srgbClr val="FFFFFF"/>
                </a:solidFill>
                <a:latin typeface="Arial"/>
                <a:cs typeface="Arial"/>
              </a:rPr>
              <a:t>a</a:t>
            </a:r>
            <a:r>
              <a:rPr sz="1600" spc="0" dirty="0" smtClean="0">
                <a:solidFill>
                  <a:srgbClr val="FFFFFF"/>
                </a:solidFill>
                <a:latin typeface="Arial"/>
                <a:cs typeface="Arial"/>
              </a:rPr>
              <a:t>t</a:t>
            </a:r>
            <a:r>
              <a:rPr sz="1600" spc="10" dirty="0" smtClean="0">
                <a:solidFill>
                  <a:srgbClr val="FFFFFF"/>
                </a:solidFill>
                <a:latin typeface="Arial"/>
                <a:cs typeface="Arial"/>
              </a:rPr>
              <a:t>ion</a:t>
            </a:r>
            <a:r>
              <a:rPr sz="1600" spc="-10" dirty="0" smtClean="0">
                <a:solidFill>
                  <a:srgbClr val="FFFFFF"/>
                </a:solidFill>
                <a:latin typeface="Arial"/>
                <a:cs typeface="Arial"/>
              </a:rPr>
              <a:t>ale</a:t>
            </a:r>
            <a:endParaRPr sz="1600" dirty="0">
              <a:latin typeface="Arial"/>
              <a:cs typeface="Arial"/>
            </a:endParaRPr>
          </a:p>
        </p:txBody>
      </p:sp>
      <p:sp>
        <p:nvSpPr>
          <p:cNvPr id="94" name="object 21"/>
          <p:cNvSpPr/>
          <p:nvPr/>
        </p:nvSpPr>
        <p:spPr>
          <a:xfrm>
            <a:off x="10348856" y="808522"/>
            <a:ext cx="1468945" cy="1456154"/>
          </a:xfrm>
          <a:custGeom>
            <a:avLst/>
            <a:gdLst/>
            <a:ahLst/>
            <a:cxnLst/>
            <a:rect l="l" t="t" r="r" b="b"/>
            <a:pathLst>
              <a:path w="1468945" h="726757">
                <a:moveTo>
                  <a:pt x="0" y="0"/>
                </a:moveTo>
                <a:lnTo>
                  <a:pt x="75" y="653199"/>
                </a:lnTo>
                <a:lnTo>
                  <a:pt x="4815" y="701772"/>
                </a:lnTo>
                <a:lnTo>
                  <a:pt x="38524" y="724874"/>
                </a:lnTo>
                <a:lnTo>
                  <a:pt x="1468945" y="726757"/>
                </a:lnTo>
                <a:lnTo>
                  <a:pt x="1468870" y="73557"/>
                </a:lnTo>
                <a:lnTo>
                  <a:pt x="1464129" y="24985"/>
                </a:lnTo>
                <a:lnTo>
                  <a:pt x="1430421" y="1882"/>
                </a:lnTo>
                <a:lnTo>
                  <a:pt x="0" y="0"/>
                </a:lnTo>
                <a:close/>
              </a:path>
            </a:pathLst>
          </a:custGeom>
          <a:solidFill>
            <a:srgbClr val="009396"/>
          </a:solidFill>
        </p:spPr>
        <p:txBody>
          <a:bodyPr wrap="square" lIns="0" tIns="0" rIns="0" bIns="0" rtlCol="0">
            <a:noAutofit/>
          </a:bodyPr>
          <a:lstStyle/>
          <a:p>
            <a:endParaRPr/>
          </a:p>
        </p:txBody>
      </p:sp>
      <p:sp>
        <p:nvSpPr>
          <p:cNvPr id="95" name="object 22"/>
          <p:cNvSpPr txBox="1"/>
          <p:nvPr/>
        </p:nvSpPr>
        <p:spPr>
          <a:xfrm>
            <a:off x="10477015" y="888999"/>
            <a:ext cx="1250666" cy="1391449"/>
          </a:xfrm>
          <a:prstGeom prst="rect">
            <a:avLst/>
          </a:prstGeom>
        </p:spPr>
        <p:txBody>
          <a:bodyPr vert="horz" wrap="square" lIns="0" tIns="0" rIns="0" bIns="0" rtlCol="0">
            <a:noAutofit/>
          </a:bodyPr>
          <a:lstStyle/>
          <a:p>
            <a:pPr marL="12700" marR="12700" algn="ctr">
              <a:lnSpc>
                <a:spcPct val="108600"/>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0" dirty="0" smtClean="0">
                <a:solidFill>
                  <a:srgbClr val="FFFFFF"/>
                </a:solidFill>
                <a:latin typeface="Arial"/>
                <a:cs typeface="Arial"/>
              </a:rPr>
              <a:t>suivi </a:t>
            </a:r>
            <a:r>
              <a:rPr sz="1600" spc="20" dirty="0" smtClean="0">
                <a:solidFill>
                  <a:srgbClr val="FFFFFF"/>
                </a:solidFill>
                <a:latin typeface="Arial"/>
                <a:cs typeface="Arial"/>
              </a:rPr>
              <a:t>o</a:t>
            </a:r>
            <a:r>
              <a:rPr sz="1600" spc="35" dirty="0" smtClean="0">
                <a:solidFill>
                  <a:srgbClr val="FFFFFF"/>
                </a:solidFill>
                <a:latin typeface="Arial"/>
                <a:cs typeface="Arial"/>
              </a:rPr>
              <a:t>b</a:t>
            </a:r>
            <a:r>
              <a:rPr sz="1600" spc="-5" dirty="0" smtClean="0">
                <a:solidFill>
                  <a:srgbClr val="FFFFFF"/>
                </a:solidFill>
                <a:latin typeface="Arial"/>
                <a:cs typeface="Arial"/>
              </a:rPr>
              <a:t>l</a:t>
            </a:r>
            <a:r>
              <a:rPr sz="1600" spc="10" dirty="0" smtClean="0">
                <a:solidFill>
                  <a:srgbClr val="FFFFFF"/>
                </a:solidFill>
                <a:latin typeface="Arial"/>
                <a:cs typeface="Arial"/>
              </a:rPr>
              <a:t>iga</a:t>
            </a:r>
            <a:r>
              <a:rPr sz="1600" spc="-10" dirty="0" smtClean="0">
                <a:solidFill>
                  <a:srgbClr val="FFFFFF"/>
                </a:solidFill>
                <a:latin typeface="Arial"/>
                <a:cs typeface="Arial"/>
              </a:rPr>
              <a:t>t</a:t>
            </a:r>
            <a:r>
              <a:rPr sz="1600" spc="20" dirty="0" smtClean="0">
                <a:solidFill>
                  <a:srgbClr val="FFFFFF"/>
                </a:solidFill>
                <a:latin typeface="Arial"/>
                <a:cs typeface="Arial"/>
              </a:rPr>
              <a:t>oir</a:t>
            </a:r>
            <a:r>
              <a:rPr sz="1600" spc="-15" dirty="0" smtClean="0">
                <a:solidFill>
                  <a:srgbClr val="FFFFFF"/>
                </a:solidFill>
                <a:latin typeface="Arial"/>
                <a:cs typeface="Arial"/>
              </a:rPr>
              <a:t>e</a:t>
            </a:r>
            <a:r>
              <a:rPr sz="1600" spc="-10" dirty="0" smtClean="0">
                <a:solidFill>
                  <a:srgbClr val="FFFFFF"/>
                </a:solidFill>
                <a:latin typeface="Arial"/>
                <a:cs typeface="Arial"/>
              </a:rPr>
              <a:t> e</a:t>
            </a:r>
            <a:r>
              <a:rPr sz="1600" spc="0" dirty="0" smtClean="0">
                <a:solidFill>
                  <a:srgbClr val="FFFFFF"/>
                </a:solidFill>
                <a:latin typeface="Arial"/>
                <a:cs typeface="Arial"/>
              </a:rPr>
              <a:t>n</a:t>
            </a:r>
            <a:r>
              <a:rPr sz="1600" spc="30" dirty="0" smtClean="0">
                <a:solidFill>
                  <a:srgbClr val="FFFFFF"/>
                </a:solidFill>
                <a:latin typeface="Arial"/>
                <a:cs typeface="Arial"/>
              </a:rPr>
              <a:t>t</a:t>
            </a:r>
            <a:r>
              <a:rPr sz="1600" spc="0" dirty="0" smtClean="0">
                <a:solidFill>
                  <a:srgbClr val="FFFFFF"/>
                </a:solidFill>
                <a:latin typeface="Arial"/>
                <a:cs typeface="Arial"/>
              </a:rPr>
              <a:t>r</a:t>
            </a:r>
            <a:r>
              <a:rPr sz="1600" spc="-15" dirty="0" smtClean="0">
                <a:solidFill>
                  <a:srgbClr val="FFFFFF"/>
                </a:solidFill>
                <a:latin typeface="Arial"/>
                <a:cs typeface="Arial"/>
              </a:rPr>
              <a:t>e</a:t>
            </a:r>
            <a:endParaRPr sz="1600" dirty="0">
              <a:latin typeface="Arial"/>
              <a:cs typeface="Arial"/>
            </a:endParaRPr>
          </a:p>
          <a:p>
            <a:pPr marL="55244" marR="55244" indent="-635" algn="ctr">
              <a:lnSpc>
                <a:spcPct val="108600"/>
              </a:lnSpc>
            </a:pPr>
            <a:r>
              <a:rPr sz="1600" dirty="0" smtClean="0">
                <a:solidFill>
                  <a:srgbClr val="FFFFFF"/>
                </a:solidFill>
                <a:latin typeface="Arial"/>
                <a:cs typeface="Arial"/>
              </a:rPr>
              <a:t>0</a:t>
            </a:r>
            <a:r>
              <a:rPr sz="1600" spc="-10" dirty="0" smtClean="0">
                <a:solidFill>
                  <a:srgbClr val="FFFFFF"/>
                </a:solidFill>
                <a:latin typeface="Arial"/>
                <a:cs typeface="Arial"/>
              </a:rPr>
              <a:t> </a:t>
            </a:r>
            <a:r>
              <a:rPr sz="1600" spc="-15" dirty="0" smtClean="0">
                <a:solidFill>
                  <a:srgbClr val="FFFFFF"/>
                </a:solidFill>
                <a:latin typeface="Arial"/>
                <a:cs typeface="Arial"/>
              </a:rPr>
              <a:t>e</a:t>
            </a:r>
            <a:r>
              <a:rPr sz="1600" spc="35" dirty="0" smtClean="0">
                <a:solidFill>
                  <a:srgbClr val="FFFFFF"/>
                </a:solidFill>
                <a:latin typeface="Arial"/>
                <a:cs typeface="Arial"/>
              </a:rPr>
              <a:t>t</a:t>
            </a:r>
            <a:r>
              <a:rPr sz="1600" spc="-10" dirty="0" smtClean="0">
                <a:solidFill>
                  <a:srgbClr val="FFFFFF"/>
                </a:solidFill>
                <a:latin typeface="Arial"/>
                <a:cs typeface="Arial"/>
              </a:rPr>
              <a:t> </a:t>
            </a:r>
            <a:r>
              <a:rPr sz="1600" spc="0" dirty="0" smtClean="0">
                <a:solidFill>
                  <a:srgbClr val="FFFFFF"/>
                </a:solidFill>
                <a:latin typeface="Arial"/>
                <a:cs typeface="Arial"/>
              </a:rPr>
              <a:t>6</a:t>
            </a:r>
            <a:r>
              <a:rPr sz="1600" spc="-10" dirty="0" smtClean="0">
                <a:solidFill>
                  <a:srgbClr val="FFFFFF"/>
                </a:solidFill>
                <a:latin typeface="Arial"/>
                <a:cs typeface="Arial"/>
              </a:rPr>
              <a:t> </a:t>
            </a:r>
            <a:r>
              <a:rPr sz="1600" spc="-10" dirty="0" err="1" smtClean="0">
                <a:solidFill>
                  <a:srgbClr val="FFFFFF"/>
                </a:solidFill>
                <a:latin typeface="Arial"/>
                <a:cs typeface="Arial"/>
              </a:rPr>
              <a:t>a</a:t>
            </a:r>
            <a:r>
              <a:rPr sz="1600" spc="0" dirty="0" err="1" smtClean="0">
                <a:solidFill>
                  <a:srgbClr val="FFFFFF"/>
                </a:solidFill>
                <a:latin typeface="Arial"/>
                <a:cs typeface="Arial"/>
              </a:rPr>
              <a:t>ns</a:t>
            </a:r>
            <a:endParaRPr sz="900" dirty="0">
              <a:latin typeface="Arial"/>
              <a:cs typeface="Arial"/>
            </a:endParaRPr>
          </a:p>
        </p:txBody>
      </p:sp>
      <p:sp>
        <p:nvSpPr>
          <p:cNvPr id="101" name="object 28"/>
          <p:cNvSpPr/>
          <p:nvPr/>
        </p:nvSpPr>
        <p:spPr>
          <a:xfrm>
            <a:off x="5891886" y="5688531"/>
            <a:ext cx="5933301" cy="637585"/>
          </a:xfrm>
          <a:custGeom>
            <a:avLst/>
            <a:gdLst/>
            <a:ahLst/>
            <a:cxnLst/>
            <a:rect l="l" t="t" r="r" b="b"/>
            <a:pathLst>
              <a:path w="2533929" h="561873">
                <a:moveTo>
                  <a:pt x="0" y="0"/>
                </a:moveTo>
                <a:lnTo>
                  <a:pt x="75" y="488304"/>
                </a:lnTo>
                <a:lnTo>
                  <a:pt x="4814" y="536882"/>
                </a:lnTo>
                <a:lnTo>
                  <a:pt x="38516" y="559989"/>
                </a:lnTo>
                <a:lnTo>
                  <a:pt x="2533929" y="56187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102" name="object 29"/>
          <p:cNvSpPr txBox="1"/>
          <p:nvPr/>
        </p:nvSpPr>
        <p:spPr>
          <a:xfrm>
            <a:off x="6019086" y="5778088"/>
            <a:ext cx="5685234" cy="458470"/>
          </a:xfrm>
          <a:prstGeom prst="rect">
            <a:avLst/>
          </a:prstGeom>
        </p:spPr>
        <p:txBody>
          <a:bodyPr vert="horz" wrap="square" lIns="0" tIns="0" rIns="0" bIns="0" rtlCol="0">
            <a:noAutofit/>
          </a:bodyPr>
          <a:lstStyle/>
          <a:p>
            <a:pPr marL="12700" marR="12700" indent="0" algn="ctr">
              <a:lnSpc>
                <a:spcPct val="108600"/>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b="1" spc="15" dirty="0" smtClean="0">
                <a:solidFill>
                  <a:srgbClr val="FFFFFF"/>
                </a:solidFill>
                <a:latin typeface="Arial"/>
                <a:cs typeface="Arial"/>
              </a:rPr>
              <a:t>d</a:t>
            </a:r>
            <a:r>
              <a:rPr sz="1600" b="1" spc="25" dirty="0" smtClean="0">
                <a:solidFill>
                  <a:srgbClr val="FFFFFF"/>
                </a:solidFill>
                <a:latin typeface="Arial"/>
                <a:cs typeface="Arial"/>
              </a:rPr>
              <a:t>é</a:t>
            </a:r>
            <a:r>
              <a:rPr sz="1600" b="1" spc="0" dirty="0" smtClean="0">
                <a:solidFill>
                  <a:srgbClr val="FFFFFF"/>
                </a:solidFill>
                <a:latin typeface="Arial"/>
                <a:cs typeface="Arial"/>
              </a:rPr>
              <a:t>di</a:t>
            </a:r>
            <a:r>
              <a:rPr sz="1600" b="1" spc="25" dirty="0" smtClean="0">
                <a:solidFill>
                  <a:srgbClr val="FFFFFF"/>
                </a:solidFill>
                <a:latin typeface="Arial"/>
                <a:cs typeface="Arial"/>
              </a:rPr>
              <a:t>é</a:t>
            </a:r>
            <a:r>
              <a:rPr sz="1600" b="1" spc="20" dirty="0" smtClean="0">
                <a:solidFill>
                  <a:srgbClr val="FFFFFF"/>
                </a:solidFill>
                <a:latin typeface="Arial"/>
                <a:cs typeface="Arial"/>
              </a:rPr>
              <a:t>e</a:t>
            </a:r>
            <a:r>
              <a:rPr sz="1600" b="1" spc="-10" dirty="0" smtClean="0">
                <a:solidFill>
                  <a:srgbClr val="FFFFFF"/>
                </a:solidFill>
                <a:latin typeface="Arial"/>
                <a:cs typeface="Arial"/>
              </a:rPr>
              <a:t> </a:t>
            </a:r>
            <a:r>
              <a:rPr sz="1600" spc="-10" dirty="0" smtClean="0">
                <a:solidFill>
                  <a:srgbClr val="FFFFFF"/>
                </a:solidFill>
                <a:latin typeface="Arial"/>
                <a:cs typeface="Arial"/>
              </a:rPr>
              <a:t>e</a:t>
            </a:r>
            <a:r>
              <a:rPr sz="1600" spc="0" dirty="0" smtClean="0">
                <a:solidFill>
                  <a:srgbClr val="FFFFFF"/>
                </a:solidFill>
                <a:latin typeface="Arial"/>
                <a:cs typeface="Arial"/>
              </a:rPr>
              <a:t>n</a:t>
            </a:r>
            <a:r>
              <a:rPr sz="1600" spc="-10" dirty="0" smtClean="0">
                <a:solidFill>
                  <a:srgbClr val="FFFFFF"/>
                </a:solidFill>
                <a:latin typeface="Arial"/>
                <a:cs typeface="Arial"/>
              </a:rPr>
              <a:t> </a:t>
            </a:r>
            <a:r>
              <a:rPr sz="1600" spc="5" dirty="0" smtClean="0">
                <a:solidFill>
                  <a:srgbClr val="FFFFFF"/>
                </a:solidFill>
                <a:latin typeface="Arial"/>
                <a:cs typeface="Arial"/>
              </a:rPr>
              <a:t>s</a:t>
            </a:r>
            <a:r>
              <a:rPr sz="1600" spc="20" dirty="0" smtClean="0">
                <a:solidFill>
                  <a:srgbClr val="FFFFFF"/>
                </a:solidFill>
                <a:latin typeface="Arial"/>
                <a:cs typeface="Arial"/>
              </a:rPr>
              <a:t>oins</a:t>
            </a:r>
            <a:r>
              <a:rPr sz="1600" spc="-10" dirty="0" smtClean="0">
                <a:solidFill>
                  <a:srgbClr val="FFFFFF"/>
                </a:solidFill>
                <a:latin typeface="Arial"/>
                <a:cs typeface="Arial"/>
              </a:rPr>
              <a:t> </a:t>
            </a:r>
            <a:r>
              <a:rPr sz="1600" spc="40" dirty="0" err="1" smtClean="0">
                <a:solidFill>
                  <a:srgbClr val="FFFFFF"/>
                </a:solidFill>
                <a:latin typeface="Arial"/>
                <a:cs typeface="Arial"/>
              </a:rPr>
              <a:t>p</a:t>
            </a:r>
            <a:r>
              <a:rPr sz="1600" spc="5" dirty="0" err="1" smtClean="0">
                <a:solidFill>
                  <a:srgbClr val="FFFFFF"/>
                </a:solidFill>
                <a:latin typeface="Arial"/>
                <a:cs typeface="Arial"/>
              </a:rPr>
              <a:t>rim</a:t>
            </a:r>
            <a:r>
              <a:rPr sz="1600" spc="-10" dirty="0" err="1" smtClean="0">
                <a:solidFill>
                  <a:srgbClr val="FFFFFF"/>
                </a:solidFill>
                <a:latin typeface="Arial"/>
                <a:cs typeface="Arial"/>
              </a:rPr>
              <a:t>a</a:t>
            </a:r>
            <a:r>
              <a:rPr sz="1600" spc="0" dirty="0" err="1" smtClean="0">
                <a:solidFill>
                  <a:srgbClr val="FFFFFF"/>
                </a:solidFill>
                <a:latin typeface="Arial"/>
                <a:cs typeface="Arial"/>
              </a:rPr>
              <a:t>i</a:t>
            </a:r>
            <a:r>
              <a:rPr sz="1600" spc="-10" dirty="0" err="1" smtClean="0">
                <a:solidFill>
                  <a:srgbClr val="FFFFFF"/>
                </a:solidFill>
                <a:latin typeface="Arial"/>
                <a:cs typeface="Arial"/>
              </a:rPr>
              <a:t>r</a:t>
            </a:r>
            <a:r>
              <a:rPr sz="1600" spc="0" dirty="0" err="1" smtClean="0">
                <a:solidFill>
                  <a:srgbClr val="FFFFFF"/>
                </a:solidFill>
                <a:latin typeface="Arial"/>
                <a:cs typeface="Arial"/>
              </a:rPr>
              <a:t>es</a:t>
            </a:r>
            <a:r>
              <a:rPr sz="1600" spc="-10" dirty="0" smtClean="0">
                <a:solidFill>
                  <a:srgbClr val="FFFFFF"/>
                </a:solidFill>
                <a:latin typeface="Arial"/>
                <a:cs typeface="Arial"/>
              </a:rPr>
              <a:t> </a:t>
            </a:r>
            <a:endParaRPr lang="fr-FR" sz="1600" spc="-10" dirty="0" smtClean="0">
              <a:solidFill>
                <a:srgbClr val="FFFFFF"/>
              </a:solidFill>
              <a:latin typeface="Arial"/>
              <a:cs typeface="Arial"/>
            </a:endParaRPr>
          </a:p>
          <a:p>
            <a:pPr marL="12700" marR="12700" indent="0" algn="ctr">
              <a:lnSpc>
                <a:spcPct val="108600"/>
              </a:lnSpc>
            </a:pPr>
            <a:r>
              <a:rPr sz="1600" spc="35" dirty="0" err="1" smtClean="0">
                <a:solidFill>
                  <a:srgbClr val="FFFFFF"/>
                </a:solidFill>
                <a:latin typeface="Arial"/>
                <a:cs typeface="Arial"/>
              </a:rPr>
              <a:t>d</a:t>
            </a:r>
            <a:r>
              <a:rPr sz="1600" spc="-10" dirty="0" err="1" smtClean="0">
                <a:solidFill>
                  <a:srgbClr val="FFFFFF"/>
                </a:solidFill>
                <a:latin typeface="Arial"/>
                <a:cs typeface="Arial"/>
              </a:rPr>
              <a:t>a</a:t>
            </a:r>
            <a:r>
              <a:rPr sz="1600" spc="0" dirty="0" err="1" smtClean="0">
                <a:solidFill>
                  <a:srgbClr val="FFFFFF"/>
                </a:solidFill>
                <a:latin typeface="Arial"/>
                <a:cs typeface="Arial"/>
              </a:rPr>
              <a:t>ns</a:t>
            </a:r>
            <a:r>
              <a:rPr sz="1600" spc="0" dirty="0" smtClean="0">
                <a:solidFill>
                  <a:srgbClr val="FFFFFF"/>
                </a:solidFill>
                <a:latin typeface="Arial"/>
                <a:cs typeface="Arial"/>
              </a:rPr>
              <a:t> l</a:t>
            </a:r>
            <a:r>
              <a:rPr sz="1600" spc="-5" dirty="0" smtClean="0">
                <a:solidFill>
                  <a:srgbClr val="FFFFFF"/>
                </a:solidFill>
                <a:latin typeface="Arial"/>
                <a:cs typeface="Arial"/>
              </a:rPr>
              <a:t>e</a:t>
            </a:r>
            <a:r>
              <a:rPr sz="1600" spc="0" dirty="0" smtClean="0">
                <a:solidFill>
                  <a:srgbClr val="FFFFFF"/>
                </a:solidFill>
                <a:latin typeface="Arial"/>
                <a:cs typeface="Arial"/>
              </a:rPr>
              <a:t>s</a:t>
            </a:r>
            <a:r>
              <a:rPr sz="1600" spc="-10" dirty="0" smtClean="0">
                <a:solidFill>
                  <a:srgbClr val="FFFFFF"/>
                </a:solidFill>
                <a:latin typeface="Arial"/>
                <a:cs typeface="Arial"/>
              </a:rPr>
              <a:t> </a:t>
            </a:r>
            <a:r>
              <a:rPr sz="1600" spc="0" dirty="0" smtClean="0">
                <a:solidFill>
                  <a:srgbClr val="FFFFFF"/>
                </a:solidFill>
                <a:latin typeface="Arial"/>
                <a:cs typeface="Arial"/>
              </a:rPr>
              <a:t>3</a:t>
            </a:r>
            <a:r>
              <a:rPr sz="1600" spc="-10" dirty="0" smtClean="0">
                <a:solidFill>
                  <a:srgbClr val="FFFFFF"/>
                </a:solidFill>
                <a:latin typeface="Arial"/>
                <a:cs typeface="Arial"/>
              </a:rPr>
              <a:t> </a:t>
            </a:r>
            <a:r>
              <a:rPr sz="1600" spc="0" dirty="0" err="1" smtClean="0">
                <a:solidFill>
                  <a:srgbClr val="FFFFFF"/>
                </a:solidFill>
                <a:latin typeface="Arial"/>
                <a:cs typeface="Arial"/>
              </a:rPr>
              <a:t>s</a:t>
            </a:r>
            <a:r>
              <a:rPr sz="1600" spc="-10" dirty="0" err="1" smtClean="0">
                <a:solidFill>
                  <a:srgbClr val="FFFFFF"/>
                </a:solidFill>
                <a:latin typeface="Arial"/>
                <a:cs typeface="Arial"/>
              </a:rPr>
              <a:t>e</a:t>
            </a:r>
            <a:r>
              <a:rPr sz="1600" spc="20" dirty="0" err="1" smtClean="0">
                <a:solidFill>
                  <a:srgbClr val="FFFFFF"/>
                </a:solidFill>
                <a:latin typeface="Arial"/>
                <a:cs typeface="Arial"/>
              </a:rPr>
              <a:t>m</a:t>
            </a:r>
            <a:r>
              <a:rPr sz="1600" spc="-10" dirty="0" err="1" smtClean="0">
                <a:solidFill>
                  <a:srgbClr val="FFFFFF"/>
                </a:solidFill>
                <a:latin typeface="Arial"/>
                <a:cs typeface="Arial"/>
              </a:rPr>
              <a:t>a</a:t>
            </a:r>
            <a:r>
              <a:rPr sz="1600" spc="0" dirty="0" err="1" smtClean="0">
                <a:solidFill>
                  <a:srgbClr val="FFFFFF"/>
                </a:solidFill>
                <a:latin typeface="Arial"/>
                <a:cs typeface="Arial"/>
              </a:rPr>
              <a:t>in</a:t>
            </a:r>
            <a:r>
              <a:rPr sz="1600" spc="-5" dirty="0" err="1" smtClean="0">
                <a:solidFill>
                  <a:srgbClr val="FFFFFF"/>
                </a:solidFill>
                <a:latin typeface="Arial"/>
                <a:cs typeface="Arial"/>
              </a:rPr>
              <a:t>e</a:t>
            </a:r>
            <a:r>
              <a:rPr sz="1600" spc="0" dirty="0" err="1" smtClean="0">
                <a:solidFill>
                  <a:srgbClr val="FFFFFF"/>
                </a:solidFill>
                <a:latin typeface="Arial"/>
                <a:cs typeface="Arial"/>
              </a:rPr>
              <a:t>s</a:t>
            </a:r>
            <a:r>
              <a:rPr sz="1600" spc="-10" dirty="0" smtClean="0">
                <a:solidFill>
                  <a:srgbClr val="FFFFFF"/>
                </a:solidFill>
                <a:latin typeface="Arial"/>
                <a:cs typeface="Arial"/>
              </a:rPr>
              <a:t> </a:t>
            </a:r>
            <a:endParaRPr lang="fr-FR" sz="1600" spc="-10" dirty="0" smtClean="0">
              <a:solidFill>
                <a:srgbClr val="FFFFFF"/>
              </a:solidFill>
              <a:latin typeface="Arial"/>
              <a:cs typeface="Arial"/>
            </a:endParaRPr>
          </a:p>
          <a:p>
            <a:pPr marL="12700" marR="12700" indent="0" algn="ctr">
              <a:lnSpc>
                <a:spcPct val="108600"/>
              </a:lnSpc>
            </a:pPr>
            <a:endParaRPr lang="fr-FR" sz="900" spc="-10" dirty="0">
              <a:solidFill>
                <a:srgbClr val="FFFFFF"/>
              </a:solidFill>
              <a:latin typeface="Arial"/>
              <a:cs typeface="Arial"/>
            </a:endParaRPr>
          </a:p>
          <a:p>
            <a:pPr marL="12700" marR="12700" indent="0" algn="ctr">
              <a:lnSpc>
                <a:spcPct val="108600"/>
              </a:lnSpc>
            </a:pPr>
            <a:r>
              <a:rPr sz="900" spc="-10" dirty="0" smtClean="0">
                <a:solidFill>
                  <a:srgbClr val="FFFFFF"/>
                </a:solidFill>
                <a:latin typeface="Arial"/>
                <a:cs typeface="Arial"/>
              </a:rPr>
              <a:t> </a:t>
            </a:r>
            <a:endParaRPr sz="900" dirty="0">
              <a:latin typeface="Arial"/>
              <a:cs typeface="Arial"/>
            </a:endParaRPr>
          </a:p>
        </p:txBody>
      </p:sp>
      <p:sp>
        <p:nvSpPr>
          <p:cNvPr id="103" name="object 30"/>
          <p:cNvSpPr/>
          <p:nvPr/>
        </p:nvSpPr>
        <p:spPr>
          <a:xfrm>
            <a:off x="7143684" y="2694364"/>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04" name="object 31"/>
          <p:cNvSpPr/>
          <p:nvPr/>
        </p:nvSpPr>
        <p:spPr>
          <a:xfrm>
            <a:off x="7093532" y="2839203"/>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15" name="object 42"/>
          <p:cNvSpPr/>
          <p:nvPr/>
        </p:nvSpPr>
        <p:spPr>
          <a:xfrm>
            <a:off x="11033176" y="3705444"/>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0" name="object 67"/>
          <p:cNvSpPr txBox="1"/>
          <p:nvPr/>
        </p:nvSpPr>
        <p:spPr>
          <a:xfrm>
            <a:off x="10590972" y="3831809"/>
            <a:ext cx="984250" cy="1222376"/>
          </a:xfrm>
          <a:prstGeom prst="rect">
            <a:avLst/>
          </a:prstGeom>
        </p:spPr>
        <p:txBody>
          <a:bodyPr vert="horz" wrap="square" lIns="0" tIns="0" rIns="0" bIns="0" rtlCol="0">
            <a:noAutofit/>
          </a:bodyPr>
          <a:lstStyle/>
          <a:p>
            <a:pPr marL="12700" marR="12700" indent="0" algn="ctr">
              <a:lnSpc>
                <a:spcPct val="107400"/>
              </a:lnSpc>
            </a:pPr>
            <a:r>
              <a:rPr sz="1400" spc="-10" dirty="0" smtClean="0">
                <a:solidFill>
                  <a:srgbClr val="2B2B2A"/>
                </a:solidFill>
                <a:latin typeface="Arial"/>
                <a:cs typeface="Arial"/>
              </a:rPr>
              <a:t>S</a:t>
            </a:r>
            <a:r>
              <a:rPr sz="1400" spc="0" dirty="0" smtClean="0">
                <a:solidFill>
                  <a:srgbClr val="2B2B2A"/>
                </a:solidFill>
                <a:latin typeface="Arial"/>
                <a:cs typeface="Arial"/>
              </a:rPr>
              <a:t>ign</a:t>
            </a:r>
            <a:r>
              <a:rPr sz="1400" spc="10" dirty="0" smtClean="0">
                <a:solidFill>
                  <a:srgbClr val="2B2B2A"/>
                </a:solidFill>
                <a:latin typeface="Arial"/>
                <a:cs typeface="Arial"/>
              </a:rPr>
              <a:t>e</a:t>
            </a:r>
            <a:r>
              <a:rPr sz="1400" spc="0" dirty="0" smtClean="0">
                <a:solidFill>
                  <a:srgbClr val="2B2B2A"/>
                </a:solidFill>
                <a:latin typeface="Arial"/>
                <a:cs typeface="Arial"/>
              </a:rPr>
              <a:t>s</a:t>
            </a:r>
            <a:r>
              <a:rPr sz="1400" spc="-10" dirty="0" smtClean="0">
                <a:solidFill>
                  <a:srgbClr val="2B2B2A"/>
                </a:solidFill>
                <a:latin typeface="Arial"/>
                <a:cs typeface="Arial"/>
              </a:rPr>
              <a:t> </a:t>
            </a:r>
            <a:r>
              <a:rPr sz="1400" spc="25" dirty="0" smtClean="0">
                <a:solidFill>
                  <a:srgbClr val="2B2B2A"/>
                </a:solidFill>
                <a:latin typeface="Arial"/>
                <a:cs typeface="Arial"/>
              </a:rPr>
              <a:t>d</a:t>
            </a:r>
            <a:r>
              <a:rPr sz="1400" spc="-5" dirty="0" smtClean="0">
                <a:solidFill>
                  <a:srgbClr val="2B2B2A"/>
                </a:solidFill>
                <a:latin typeface="Arial"/>
                <a:cs typeface="Arial"/>
              </a:rPr>
              <a:t>’</a:t>
            </a:r>
            <a:r>
              <a:rPr sz="1400" spc="-10" dirty="0" smtClean="0">
                <a:solidFill>
                  <a:srgbClr val="2B2B2A"/>
                </a:solidFill>
                <a:latin typeface="Arial"/>
                <a:cs typeface="Arial"/>
              </a:rPr>
              <a:t>a</a:t>
            </a:r>
            <a:r>
              <a:rPr sz="1400" spc="0" dirty="0" smtClean="0">
                <a:solidFill>
                  <a:srgbClr val="2B2B2A"/>
                </a:solidFill>
                <a:latin typeface="Arial"/>
                <a:cs typeface="Arial"/>
              </a:rPr>
              <a:t>l</a:t>
            </a:r>
            <a:r>
              <a:rPr sz="1400" spc="-10" dirty="0" smtClean="0">
                <a:solidFill>
                  <a:srgbClr val="2B2B2A"/>
                </a:solidFill>
                <a:latin typeface="Arial"/>
                <a:cs typeface="Arial"/>
              </a:rPr>
              <a:t>e</a:t>
            </a:r>
            <a:r>
              <a:rPr sz="1400" spc="30" dirty="0" smtClean="0">
                <a:solidFill>
                  <a:srgbClr val="2B2B2A"/>
                </a:solidFill>
                <a:latin typeface="Arial"/>
                <a:cs typeface="Arial"/>
              </a:rPr>
              <a:t>r</a:t>
            </a:r>
            <a:r>
              <a:rPr sz="1400" spc="20" dirty="0" smtClean="0">
                <a:solidFill>
                  <a:srgbClr val="2B2B2A"/>
                </a:solidFill>
                <a:latin typeface="Arial"/>
                <a:cs typeface="Arial"/>
              </a:rPr>
              <a:t>t</a:t>
            </a:r>
            <a:r>
              <a:rPr sz="1400" spc="-15" dirty="0" smtClean="0">
                <a:solidFill>
                  <a:srgbClr val="2B2B2A"/>
                </a:solidFill>
                <a:latin typeface="Arial"/>
                <a:cs typeface="Arial"/>
              </a:rPr>
              <a:t>e</a:t>
            </a:r>
            <a:r>
              <a:rPr sz="1400" spc="-10" dirty="0" smtClean="0">
                <a:solidFill>
                  <a:srgbClr val="2B2B2A"/>
                </a:solidFill>
                <a:latin typeface="Arial"/>
                <a:cs typeface="Arial"/>
              </a:rPr>
              <a:t> </a:t>
            </a:r>
            <a:r>
              <a:rPr sz="1400" spc="10" dirty="0" smtClean="0">
                <a:solidFill>
                  <a:srgbClr val="2B2B2A"/>
                </a:solidFill>
                <a:latin typeface="Arial"/>
                <a:cs typeface="Arial"/>
              </a:rPr>
              <a:t>de</a:t>
            </a:r>
            <a:r>
              <a:rPr sz="1400" spc="5" dirty="0" smtClean="0">
                <a:solidFill>
                  <a:srgbClr val="2B2B2A"/>
                </a:solidFill>
                <a:latin typeface="Arial"/>
                <a:cs typeface="Arial"/>
              </a:rPr>
              <a:t> </a:t>
            </a:r>
            <a:r>
              <a:rPr sz="1400" spc="-35" dirty="0" smtClean="0">
                <a:solidFill>
                  <a:srgbClr val="2B2B2A"/>
                </a:solidFill>
                <a:latin typeface="Arial"/>
                <a:cs typeface="Arial"/>
              </a:rPr>
              <a:t>T</a:t>
            </a:r>
            <a:r>
              <a:rPr sz="1400" spc="-15" dirty="0" smtClean="0">
                <a:solidFill>
                  <a:srgbClr val="2B2B2A"/>
                </a:solidFill>
                <a:latin typeface="Arial"/>
                <a:cs typeface="Arial"/>
              </a:rPr>
              <a:t>SA</a:t>
            </a:r>
            <a:r>
              <a:rPr sz="1400" spc="-10" dirty="0" smtClean="0">
                <a:solidFill>
                  <a:srgbClr val="2B2B2A"/>
                </a:solidFill>
                <a:latin typeface="Arial"/>
                <a:cs typeface="Arial"/>
              </a:rPr>
              <a:t> </a:t>
            </a:r>
            <a:r>
              <a:rPr lang="fr-FR" sz="1400" spc="-10" dirty="0" smtClean="0">
                <a:solidFill>
                  <a:srgbClr val="2B2B2A"/>
                </a:solidFill>
                <a:latin typeface="Arial"/>
                <a:cs typeface="Arial"/>
              </a:rPr>
              <a:t>o</a:t>
            </a:r>
            <a:r>
              <a:rPr sz="1400" spc="20" dirty="0" smtClean="0">
                <a:solidFill>
                  <a:srgbClr val="2B2B2A"/>
                </a:solidFill>
                <a:latin typeface="Arial"/>
                <a:cs typeface="Arial"/>
              </a:rPr>
              <a:t>u</a:t>
            </a:r>
            <a:r>
              <a:rPr sz="1400" spc="-10" dirty="0" smtClean="0">
                <a:solidFill>
                  <a:srgbClr val="2B2B2A"/>
                </a:solidFill>
                <a:latin typeface="Arial"/>
                <a:cs typeface="Arial"/>
              </a:rPr>
              <a:t> </a:t>
            </a:r>
            <a:r>
              <a:rPr sz="1400" spc="40" dirty="0" smtClean="0">
                <a:solidFill>
                  <a:srgbClr val="2B2B2A"/>
                </a:solidFill>
                <a:latin typeface="Arial"/>
                <a:cs typeface="Arial"/>
              </a:rPr>
              <a:t>p</a:t>
            </a:r>
            <a:r>
              <a:rPr sz="1400" spc="20" dirty="0" smtClean="0">
                <a:solidFill>
                  <a:srgbClr val="2B2B2A"/>
                </a:solidFill>
                <a:latin typeface="Arial"/>
                <a:cs typeface="Arial"/>
              </a:rPr>
              <a:t>o</a:t>
            </a:r>
            <a:r>
              <a:rPr sz="1400" spc="35" dirty="0" smtClean="0">
                <a:solidFill>
                  <a:srgbClr val="2B2B2A"/>
                </a:solidFill>
                <a:latin typeface="Arial"/>
                <a:cs typeface="Arial"/>
              </a:rPr>
              <a:t>pu</a:t>
            </a:r>
            <a:r>
              <a:rPr sz="1400" spc="5" dirty="0" smtClean="0">
                <a:solidFill>
                  <a:srgbClr val="2B2B2A"/>
                </a:solidFill>
                <a:latin typeface="Arial"/>
                <a:cs typeface="Arial"/>
              </a:rPr>
              <a:t>la</a:t>
            </a:r>
            <a:r>
              <a:rPr sz="1400" spc="0" dirty="0" smtClean="0">
                <a:solidFill>
                  <a:srgbClr val="2B2B2A"/>
                </a:solidFill>
                <a:latin typeface="Arial"/>
                <a:cs typeface="Arial"/>
              </a:rPr>
              <a:t>t</a:t>
            </a:r>
            <a:r>
              <a:rPr sz="1400" spc="10" dirty="0" smtClean="0">
                <a:solidFill>
                  <a:srgbClr val="2B2B2A"/>
                </a:solidFill>
                <a:latin typeface="Arial"/>
                <a:cs typeface="Arial"/>
              </a:rPr>
              <a:t>ion </a:t>
            </a:r>
            <a:r>
              <a:rPr sz="1400" spc="-15" dirty="0" smtClean="0">
                <a:solidFill>
                  <a:srgbClr val="2B2B2A"/>
                </a:solidFill>
                <a:latin typeface="Arial"/>
                <a:cs typeface="Arial"/>
              </a:rPr>
              <a:t>à</a:t>
            </a:r>
            <a:r>
              <a:rPr sz="1400" spc="-10" dirty="0" smtClean="0">
                <a:solidFill>
                  <a:srgbClr val="2B2B2A"/>
                </a:solidFill>
                <a:latin typeface="Arial"/>
                <a:cs typeface="Arial"/>
              </a:rPr>
              <a:t> </a:t>
            </a:r>
            <a:r>
              <a:rPr sz="1400" spc="5" dirty="0" smtClean="0">
                <a:solidFill>
                  <a:srgbClr val="2B2B2A"/>
                </a:solidFill>
                <a:latin typeface="Arial"/>
                <a:cs typeface="Arial"/>
              </a:rPr>
              <a:t>r</a:t>
            </a:r>
            <a:r>
              <a:rPr sz="1400" spc="0" dirty="0" smtClean="0">
                <a:solidFill>
                  <a:srgbClr val="2B2B2A"/>
                </a:solidFill>
                <a:latin typeface="Arial"/>
                <a:cs typeface="Arial"/>
              </a:rPr>
              <a:t>i</a:t>
            </a:r>
            <a:r>
              <a:rPr sz="1400" spc="5" dirty="0" smtClean="0">
                <a:solidFill>
                  <a:srgbClr val="2B2B2A"/>
                </a:solidFill>
                <a:latin typeface="Arial"/>
                <a:cs typeface="Arial"/>
              </a:rPr>
              <a:t>s</a:t>
            </a:r>
            <a:r>
              <a:rPr sz="1400" spc="35" dirty="0" smtClean="0">
                <a:solidFill>
                  <a:srgbClr val="2B2B2A"/>
                </a:solidFill>
                <a:latin typeface="Arial"/>
                <a:cs typeface="Arial"/>
              </a:rPr>
              <a:t>qu</a:t>
            </a:r>
            <a:r>
              <a:rPr sz="1400" spc="-15" dirty="0" smtClean="0">
                <a:solidFill>
                  <a:srgbClr val="2B2B2A"/>
                </a:solidFill>
                <a:latin typeface="Arial"/>
                <a:cs typeface="Arial"/>
              </a:rPr>
              <a:t>e</a:t>
            </a:r>
            <a:endParaRPr sz="1400" dirty="0">
              <a:latin typeface="Arial"/>
              <a:cs typeface="Arial"/>
            </a:endParaRPr>
          </a:p>
        </p:txBody>
      </p:sp>
      <p:sp>
        <p:nvSpPr>
          <p:cNvPr id="145" name="object 30"/>
          <p:cNvSpPr/>
          <p:nvPr/>
        </p:nvSpPr>
        <p:spPr>
          <a:xfrm>
            <a:off x="9450971" y="2719920"/>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46" name="object 31"/>
          <p:cNvSpPr/>
          <p:nvPr/>
        </p:nvSpPr>
        <p:spPr>
          <a:xfrm>
            <a:off x="9400819" y="2864759"/>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9" name="object 58"/>
          <p:cNvSpPr/>
          <p:nvPr/>
        </p:nvSpPr>
        <p:spPr>
          <a:xfrm>
            <a:off x="11102348" y="5236143"/>
            <a:ext cx="57966" cy="286890"/>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50" name="object 59"/>
          <p:cNvSpPr/>
          <p:nvPr/>
        </p:nvSpPr>
        <p:spPr>
          <a:xfrm>
            <a:off x="11052411" y="5516715"/>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5" name="Hexagone 4"/>
          <p:cNvSpPr/>
          <p:nvPr/>
        </p:nvSpPr>
        <p:spPr>
          <a:xfrm>
            <a:off x="10387627" y="3814377"/>
            <a:ext cx="1391402" cy="130718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object 30"/>
          <p:cNvSpPr/>
          <p:nvPr/>
        </p:nvSpPr>
        <p:spPr>
          <a:xfrm>
            <a:off x="7960074" y="4416778"/>
            <a:ext cx="45719" cy="1112574"/>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223" y="2839203"/>
            <a:ext cx="1460806" cy="82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 name="object 31"/>
          <p:cNvSpPr/>
          <p:nvPr/>
        </p:nvSpPr>
        <p:spPr>
          <a:xfrm>
            <a:off x="7917143" y="5523033"/>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250" y="2329220"/>
            <a:ext cx="1174235" cy="7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object 41"/>
          <p:cNvSpPr/>
          <p:nvPr/>
        </p:nvSpPr>
        <p:spPr>
          <a:xfrm>
            <a:off x="11083328" y="3512479"/>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3" name="Espace réservé du contenu 2"/>
          <p:cNvSpPr>
            <a:spLocks noGrp="1"/>
          </p:cNvSpPr>
          <p:nvPr>
            <p:ph sz="half" idx="2"/>
          </p:nvPr>
        </p:nvSpPr>
        <p:spPr>
          <a:xfrm>
            <a:off x="306105" y="542464"/>
            <a:ext cx="4510593" cy="2970015"/>
          </a:xfrm>
        </p:spPr>
        <p:txBody>
          <a:bodyPr>
            <a:normAutofit/>
          </a:bodyPr>
          <a:lstStyle/>
          <a:p>
            <a:pPr marL="0" indent="0">
              <a:buNone/>
            </a:pPr>
            <a:r>
              <a:rPr lang="fr-FR" sz="4000" dirty="0">
                <a:solidFill>
                  <a:srgbClr val="004890"/>
                </a:solidFill>
                <a:latin typeface="+mj-lt"/>
                <a:ea typeface="+mj-ea"/>
                <a:cs typeface="+mj-cs"/>
              </a:rPr>
              <a:t>Vigilance de tous les acteurs de première ligne pour réagir dès les premiers signes d'alerte</a:t>
            </a:r>
          </a:p>
        </p:txBody>
      </p:sp>
    </p:spTree>
    <p:extLst>
      <p:ext uri="{BB962C8B-B14F-4D97-AF65-F5344CB8AC3E}">
        <p14:creationId xmlns:p14="http://schemas.microsoft.com/office/powerpoint/2010/main" val="42211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0"/>
                                        </p:tgtEl>
                                        <p:attrNameLst>
                                          <p:attrName>style.visibility</p:attrName>
                                        </p:attrNameLst>
                                      </p:cBhvr>
                                      <p:to>
                                        <p:strVal val="visible"/>
                                      </p:to>
                                    </p:set>
                                    <p:animEffect transition="in" filter="fade">
                                      <p:cBhvr>
                                        <p:cTn id="36" dur="500"/>
                                        <p:tgtEl>
                                          <p:spTgt spid="1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500"/>
                                        <p:tgtEl>
                                          <p:spTgt spid="2050"/>
                                        </p:tgtEl>
                                      </p:cBhvr>
                                    </p:animEffect>
                                  </p:childTnLst>
                                </p:cTn>
                              </p:par>
                              <p:par>
                                <p:cTn id="43" presetID="10" presetClass="entr" presetSubtype="0" fill="hold" nodeType="with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500"/>
                                        <p:tgtEl>
                                          <p:spTgt spid="20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p:cTn id="53" dur="1000" fill="hold"/>
                                        <p:tgtEl>
                                          <p:spTgt spid="101"/>
                                        </p:tgtEl>
                                        <p:attrNameLst>
                                          <p:attrName>ppt_w</p:attrName>
                                        </p:attrNameLst>
                                      </p:cBhvr>
                                      <p:tavLst>
                                        <p:tav tm="0">
                                          <p:val>
                                            <p:fltVal val="0"/>
                                          </p:val>
                                        </p:tav>
                                        <p:tav tm="100000">
                                          <p:val>
                                            <p:strVal val="#ppt_w"/>
                                          </p:val>
                                        </p:tav>
                                      </p:tavLst>
                                    </p:anim>
                                    <p:anim calcmode="lin" valueType="num">
                                      <p:cBhvr>
                                        <p:cTn id="54" dur="1000" fill="hold"/>
                                        <p:tgtEl>
                                          <p:spTgt spid="101"/>
                                        </p:tgtEl>
                                        <p:attrNameLst>
                                          <p:attrName>ppt_h</p:attrName>
                                        </p:attrNameLst>
                                      </p:cBhvr>
                                      <p:tavLst>
                                        <p:tav tm="0">
                                          <p:val>
                                            <p:fltVal val="0"/>
                                          </p:val>
                                        </p:tav>
                                        <p:tav tm="100000">
                                          <p:val>
                                            <p:strVal val="#ppt_h"/>
                                          </p:val>
                                        </p:tav>
                                      </p:tavLst>
                                    </p:anim>
                                    <p:anim calcmode="lin" valueType="num">
                                      <p:cBhvr>
                                        <p:cTn id="55" dur="1000" fill="hold"/>
                                        <p:tgtEl>
                                          <p:spTgt spid="101"/>
                                        </p:tgtEl>
                                        <p:attrNameLst>
                                          <p:attrName>style.rotation</p:attrName>
                                        </p:attrNameLst>
                                      </p:cBhvr>
                                      <p:tavLst>
                                        <p:tav tm="0">
                                          <p:val>
                                            <p:fltVal val="90"/>
                                          </p:val>
                                        </p:tav>
                                        <p:tav tm="100000">
                                          <p:val>
                                            <p:fltVal val="0"/>
                                          </p:val>
                                        </p:tav>
                                      </p:tavLst>
                                    </p:anim>
                                    <p:animEffect transition="in" filter="fade">
                                      <p:cBhvr>
                                        <p:cTn id="56" dur="1000"/>
                                        <p:tgtEl>
                                          <p:spTgt spid="101"/>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animEffect transition="in" filter="fade">
                                      <p:cBhvr>
                                        <p:cTn id="6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8" grpId="0"/>
      <p:bldP spid="89" grpId="0" animBg="1"/>
      <p:bldP spid="90" grpId="0" animBg="1"/>
      <p:bldP spid="91" grpId="0"/>
      <p:bldP spid="94" grpId="0" animBg="1"/>
      <p:bldP spid="95" grpId="0"/>
      <p:bldP spid="101" grpId="0" animBg="1"/>
      <p:bldP spid="103" grpId="0" animBg="1"/>
      <p:bldP spid="104" grpId="0" animBg="1"/>
      <p:bldP spid="115" grpId="0" animBg="1"/>
      <p:bldP spid="140" grpId="0"/>
      <p:bldP spid="145" grpId="0" animBg="1"/>
      <p:bldP spid="146" grpId="0" animBg="1"/>
      <p:bldP spid="149" grpId="0" animBg="1"/>
      <p:bldP spid="150" grpId="0" animBg="1"/>
      <p:bldP spid="5" grpId="0" animBg="1"/>
      <p:bldP spid="151" grpId="0" animBg="1"/>
      <p:bldP spid="152"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bject 2"/>
          <p:cNvSpPr txBox="1"/>
          <p:nvPr/>
        </p:nvSpPr>
        <p:spPr>
          <a:xfrm>
            <a:off x="5423311" y="617043"/>
            <a:ext cx="371475" cy="4053765"/>
          </a:xfrm>
          <a:prstGeom prst="rect">
            <a:avLst/>
          </a:prstGeom>
        </p:spPr>
        <p:txBody>
          <a:bodyPr vert="vert270" wrap="square" lIns="0" tIns="0" rIns="0" bIns="0" rtlCol="0">
            <a:noAutofit/>
          </a:bodyPr>
          <a:lstStyle/>
          <a:p>
            <a:pPr marL="12700" marR="12700" indent="168910" algn="ctr">
              <a:lnSpc>
                <a:spcPct val="116199"/>
              </a:lnSpc>
            </a:pPr>
            <a:r>
              <a:rPr b="1" spc="20" dirty="0" smtClean="0">
                <a:solidFill>
                  <a:srgbClr val="17498B"/>
                </a:solidFill>
                <a:cs typeface="Rotis SemiSans Std ExtraBold"/>
              </a:rPr>
              <a:t>ID</a:t>
            </a:r>
            <a:r>
              <a:rPr b="1" spc="15" dirty="0" smtClean="0">
                <a:solidFill>
                  <a:srgbClr val="17498B"/>
                </a:solidFill>
                <a:cs typeface="Rotis SemiSans Std ExtraBold"/>
              </a:rPr>
              <a:t>E</a:t>
            </a:r>
            <a:r>
              <a:rPr b="1" spc="30" dirty="0" smtClean="0">
                <a:solidFill>
                  <a:srgbClr val="17498B"/>
                </a:solidFill>
                <a:cs typeface="Rotis SemiSans Std ExtraBold"/>
              </a:rPr>
              <a:t>NT</a:t>
            </a:r>
            <a:r>
              <a:rPr b="1" spc="20" dirty="0" smtClean="0">
                <a:solidFill>
                  <a:srgbClr val="17498B"/>
                </a:solidFill>
                <a:cs typeface="Rotis SemiSans Std ExtraBold"/>
              </a:rPr>
              <a:t>IFI</a:t>
            </a:r>
            <a:r>
              <a:rPr b="1" spc="45" dirty="0" smtClean="0">
                <a:solidFill>
                  <a:srgbClr val="17498B"/>
                </a:solidFill>
                <a:cs typeface="Rotis SemiSans Std ExtraBold"/>
              </a:rPr>
              <a:t>C</a:t>
            </a:r>
            <a:r>
              <a:rPr b="1" spc="-15" dirty="0" smtClean="0">
                <a:solidFill>
                  <a:srgbClr val="17498B"/>
                </a:solidFill>
                <a:cs typeface="Rotis SemiSans Std ExtraBold"/>
              </a:rPr>
              <a:t>A</a:t>
            </a:r>
            <a:r>
              <a:rPr b="1" spc="30" dirty="0" smtClean="0">
                <a:solidFill>
                  <a:srgbClr val="17498B"/>
                </a:solidFill>
                <a:cs typeface="Rotis SemiSans Std ExtraBold"/>
              </a:rPr>
              <a:t>T</a:t>
            </a:r>
            <a:r>
              <a:rPr b="1" spc="20" dirty="0" smtClean="0">
                <a:solidFill>
                  <a:srgbClr val="17498B"/>
                </a:solidFill>
                <a:cs typeface="Rotis SemiSans Std ExtraBold"/>
              </a:rPr>
              <a:t>IO</a:t>
            </a:r>
            <a:r>
              <a:rPr b="1" spc="0" dirty="0" smtClean="0">
                <a:solidFill>
                  <a:srgbClr val="17498B"/>
                </a:solidFill>
                <a:cs typeface="Rotis SemiSans Std ExtraBold"/>
              </a:rPr>
              <a:t>N </a:t>
            </a:r>
            <a:r>
              <a:rPr b="1" spc="20" dirty="0" smtClean="0">
                <a:solidFill>
                  <a:srgbClr val="17498B"/>
                </a:solidFill>
                <a:cs typeface="Rotis SemiSans Std ExtraBold"/>
              </a:rPr>
              <a:t>D</a:t>
            </a:r>
            <a:r>
              <a:rPr b="1" spc="25" dirty="0" smtClean="0">
                <a:solidFill>
                  <a:srgbClr val="17498B"/>
                </a:solidFill>
                <a:cs typeface="Rotis SemiSans Std ExtraBold"/>
              </a:rPr>
              <a:t>E</a:t>
            </a:r>
            <a:r>
              <a:rPr b="1" spc="0" dirty="0" smtClean="0">
                <a:solidFill>
                  <a:srgbClr val="17498B"/>
                </a:solidFill>
                <a:cs typeface="Rotis SemiSans Std ExtraBold"/>
              </a:rPr>
              <a:t>S</a:t>
            </a:r>
            <a:r>
              <a:rPr b="1" spc="35" dirty="0" smtClean="0">
                <a:solidFill>
                  <a:srgbClr val="17498B"/>
                </a:solidFill>
                <a:cs typeface="Rotis SemiSans Std ExtraBold"/>
              </a:rPr>
              <a:t> </a:t>
            </a:r>
            <a:r>
              <a:rPr b="1" spc="20" dirty="0" smtClean="0">
                <a:solidFill>
                  <a:srgbClr val="17498B"/>
                </a:solidFill>
                <a:cs typeface="Rotis SemiSans Std ExtraBold"/>
              </a:rPr>
              <a:t>SI</a:t>
            </a:r>
            <a:r>
              <a:rPr b="1" spc="30" dirty="0" smtClean="0">
                <a:solidFill>
                  <a:srgbClr val="17498B"/>
                </a:solidFill>
                <a:cs typeface="Rotis SemiSans Std ExtraBold"/>
              </a:rPr>
              <a:t>G</a:t>
            </a:r>
            <a:r>
              <a:rPr b="1" spc="20" dirty="0" smtClean="0">
                <a:solidFill>
                  <a:srgbClr val="17498B"/>
                </a:solidFill>
                <a:cs typeface="Rotis SemiSans Std ExtraBold"/>
              </a:rPr>
              <a:t>N</a:t>
            </a:r>
            <a:r>
              <a:rPr b="1" spc="25" dirty="0" smtClean="0">
                <a:solidFill>
                  <a:srgbClr val="17498B"/>
                </a:solidFill>
                <a:cs typeface="Rotis SemiSans Std ExtraBold"/>
              </a:rPr>
              <a:t>E</a:t>
            </a:r>
            <a:r>
              <a:rPr b="1" spc="0" dirty="0" smtClean="0">
                <a:solidFill>
                  <a:srgbClr val="17498B"/>
                </a:solidFill>
                <a:cs typeface="Rotis SemiSans Std ExtraBold"/>
              </a:rPr>
              <a:t>S</a:t>
            </a:r>
            <a:r>
              <a:rPr b="1" spc="35" dirty="0" smtClean="0">
                <a:solidFill>
                  <a:srgbClr val="17498B"/>
                </a:solidFill>
                <a:cs typeface="Rotis SemiSans Std ExtraBold"/>
              </a:rPr>
              <a:t> </a:t>
            </a:r>
            <a:r>
              <a:rPr b="1" spc="20" dirty="0" smtClean="0">
                <a:solidFill>
                  <a:srgbClr val="17498B"/>
                </a:solidFill>
                <a:cs typeface="Rotis SemiSans Std ExtraBold"/>
              </a:rPr>
              <a:t>D</a:t>
            </a:r>
            <a:r>
              <a:rPr b="1" spc="-35" dirty="0" smtClean="0">
                <a:solidFill>
                  <a:srgbClr val="17498B"/>
                </a:solidFill>
                <a:cs typeface="Rotis SemiSans Std ExtraBold"/>
              </a:rPr>
              <a:t>’</a:t>
            </a:r>
            <a:r>
              <a:rPr b="1" spc="30" dirty="0" smtClean="0">
                <a:solidFill>
                  <a:srgbClr val="17498B"/>
                </a:solidFill>
                <a:cs typeface="Rotis SemiSans Std ExtraBold"/>
              </a:rPr>
              <a:t>AL</a:t>
            </a:r>
            <a:r>
              <a:rPr b="1" spc="15" dirty="0" smtClean="0">
                <a:solidFill>
                  <a:srgbClr val="17498B"/>
                </a:solidFill>
                <a:cs typeface="Rotis SemiSans Std ExtraBold"/>
              </a:rPr>
              <a:t>E</a:t>
            </a:r>
            <a:r>
              <a:rPr b="1" spc="30" dirty="0" smtClean="0">
                <a:solidFill>
                  <a:srgbClr val="17498B"/>
                </a:solidFill>
                <a:cs typeface="Rotis SemiSans Std ExtraBold"/>
              </a:rPr>
              <a:t>RT</a:t>
            </a:r>
            <a:r>
              <a:rPr b="1" spc="0" dirty="0" smtClean="0">
                <a:solidFill>
                  <a:srgbClr val="17498B"/>
                </a:solidFill>
                <a:cs typeface="Rotis SemiSans Std ExtraBold"/>
              </a:rPr>
              <a:t>E</a:t>
            </a:r>
            <a:endParaRPr dirty="0">
              <a:cs typeface="Rotis SemiSans Std ExtraBold"/>
            </a:endParaRPr>
          </a:p>
        </p:txBody>
      </p:sp>
      <p:sp>
        <p:nvSpPr>
          <p:cNvPr id="78" name="object 5"/>
          <p:cNvSpPr txBox="1"/>
          <p:nvPr/>
        </p:nvSpPr>
        <p:spPr>
          <a:xfrm>
            <a:off x="11160314" y="5379588"/>
            <a:ext cx="460285" cy="176530"/>
          </a:xfrm>
          <a:prstGeom prst="rect">
            <a:avLst/>
          </a:prstGeom>
        </p:spPr>
        <p:txBody>
          <a:bodyPr vert="horz" wrap="square" lIns="0" tIns="0" rIns="0" bIns="0" rtlCol="0">
            <a:noAutofit/>
          </a:bodyPr>
          <a:lstStyle/>
          <a:p>
            <a:pPr marL="12700">
              <a:lnSpc>
                <a:spcPct val="100000"/>
              </a:lnSpc>
            </a:pPr>
            <a:r>
              <a:rPr sz="1050" b="1" spc="-40" dirty="0" smtClean="0">
                <a:solidFill>
                  <a:srgbClr val="539935"/>
                </a:solidFill>
                <a:latin typeface="Rotis SemiSans Std"/>
                <a:cs typeface="Rotis SemiSans Std"/>
              </a:rPr>
              <a:t>O</a:t>
            </a:r>
            <a:r>
              <a:rPr sz="1050" b="1" spc="-45" dirty="0" smtClean="0">
                <a:solidFill>
                  <a:srgbClr val="539935"/>
                </a:solidFill>
                <a:latin typeface="Rotis SemiSans Std"/>
                <a:cs typeface="Rotis SemiSans Std"/>
              </a:rPr>
              <a:t>U</a:t>
            </a:r>
            <a:r>
              <a:rPr sz="1050" b="1" spc="-15" dirty="0" smtClean="0">
                <a:solidFill>
                  <a:srgbClr val="539935"/>
                </a:solidFill>
                <a:latin typeface="Rotis SemiSans Std"/>
                <a:cs typeface="Rotis SemiSans Std"/>
              </a:rPr>
              <a:t>I</a:t>
            </a:r>
            <a:endParaRPr sz="1050" dirty="0">
              <a:latin typeface="Rotis SemiSans Std"/>
              <a:cs typeface="Rotis SemiSans Std"/>
            </a:endParaRPr>
          </a:p>
        </p:txBody>
      </p:sp>
      <p:sp>
        <p:nvSpPr>
          <p:cNvPr id="84" name="object 11"/>
          <p:cNvSpPr txBox="1"/>
          <p:nvPr/>
        </p:nvSpPr>
        <p:spPr>
          <a:xfrm>
            <a:off x="5896220" y="895149"/>
            <a:ext cx="2535512" cy="1718709"/>
          </a:xfrm>
          <a:prstGeom prst="rect">
            <a:avLst/>
          </a:prstGeom>
          <a:ln>
            <a:noFill/>
          </a:ln>
        </p:spPr>
        <p:txBody>
          <a:bodyPr vert="horz" wrap="square" lIns="0" tIns="0" rIns="0" bIns="0" rtlCol="0">
            <a:noAutofit/>
          </a:bodyPr>
          <a:lstStyle/>
          <a:p>
            <a:pPr marL="12700" marR="12700" algn="ctr">
              <a:lnSpc>
                <a:spcPct val="108600"/>
              </a:lnSpc>
            </a:pPr>
            <a:r>
              <a:rPr sz="1600" b="1" spc="5" dirty="0" err="1" smtClean="0">
                <a:solidFill>
                  <a:srgbClr val="FF0000"/>
                </a:solidFill>
                <a:latin typeface="Arial"/>
                <a:cs typeface="Arial"/>
              </a:rPr>
              <a:t>I</a:t>
            </a:r>
            <a:r>
              <a:rPr sz="1600" b="1" spc="20" dirty="0" err="1" smtClean="0">
                <a:solidFill>
                  <a:srgbClr val="FF0000"/>
                </a:solidFill>
                <a:latin typeface="Arial"/>
                <a:cs typeface="Arial"/>
              </a:rPr>
              <a:t>n</a:t>
            </a:r>
            <a:r>
              <a:rPr sz="1600" b="1" spc="35" dirty="0" err="1" smtClean="0">
                <a:solidFill>
                  <a:srgbClr val="FF0000"/>
                </a:solidFill>
                <a:latin typeface="Arial"/>
                <a:cs typeface="Arial"/>
              </a:rPr>
              <a:t>qu</a:t>
            </a:r>
            <a:r>
              <a:rPr sz="1600" b="1" spc="5" dirty="0" err="1" smtClean="0">
                <a:solidFill>
                  <a:srgbClr val="FF0000"/>
                </a:solidFill>
                <a:latin typeface="Arial"/>
                <a:cs typeface="Arial"/>
              </a:rPr>
              <a:t>i</a:t>
            </a:r>
            <a:r>
              <a:rPr sz="1600" b="1" spc="20" dirty="0" err="1" smtClean="0">
                <a:solidFill>
                  <a:srgbClr val="FF0000"/>
                </a:solidFill>
                <a:latin typeface="Arial"/>
                <a:cs typeface="Arial"/>
              </a:rPr>
              <a:t>é</a:t>
            </a:r>
            <a:r>
              <a:rPr sz="1600" b="1" spc="50" dirty="0" err="1" smtClean="0">
                <a:solidFill>
                  <a:srgbClr val="FF0000"/>
                </a:solidFill>
                <a:latin typeface="Arial"/>
                <a:cs typeface="Arial"/>
              </a:rPr>
              <a:t>t</a:t>
            </a:r>
            <a:r>
              <a:rPr sz="1600" b="1" spc="25" dirty="0" err="1" smtClean="0">
                <a:solidFill>
                  <a:srgbClr val="FF0000"/>
                </a:solidFill>
                <a:latin typeface="Arial"/>
                <a:cs typeface="Arial"/>
              </a:rPr>
              <a:t>ud</a:t>
            </a:r>
            <a:r>
              <a:rPr sz="1600" b="1" spc="30" dirty="0" err="1" smtClean="0">
                <a:solidFill>
                  <a:srgbClr val="FF0000"/>
                </a:solidFill>
                <a:latin typeface="Arial"/>
                <a:cs typeface="Arial"/>
              </a:rPr>
              <a:t>e</a:t>
            </a:r>
            <a:r>
              <a:rPr sz="1600" b="1" spc="15" dirty="0" err="1" smtClean="0">
                <a:solidFill>
                  <a:srgbClr val="FF0000"/>
                </a:solidFill>
                <a:latin typeface="Arial"/>
                <a:cs typeface="Arial"/>
              </a:rPr>
              <a:t>s</a:t>
            </a:r>
            <a:r>
              <a:rPr sz="1600" b="1" spc="-10" dirty="0" smtClean="0">
                <a:solidFill>
                  <a:srgbClr val="FF0000"/>
                </a:solidFill>
                <a:latin typeface="Arial"/>
                <a:cs typeface="Arial"/>
              </a:rPr>
              <a:t> </a:t>
            </a:r>
            <a:r>
              <a:rPr sz="1600" b="1" spc="25" dirty="0" smtClean="0">
                <a:solidFill>
                  <a:srgbClr val="FF0000"/>
                </a:solidFill>
                <a:latin typeface="Arial"/>
                <a:cs typeface="Arial"/>
              </a:rPr>
              <a:t>d</a:t>
            </a:r>
            <a:r>
              <a:rPr sz="1600" b="1" spc="30" dirty="0" smtClean="0">
                <a:solidFill>
                  <a:srgbClr val="FF0000"/>
                </a:solidFill>
                <a:latin typeface="Arial"/>
                <a:cs typeface="Arial"/>
              </a:rPr>
              <a:t>e</a:t>
            </a:r>
            <a:r>
              <a:rPr sz="1600" b="1" spc="15" dirty="0" smtClean="0">
                <a:solidFill>
                  <a:srgbClr val="FF0000"/>
                </a:solidFill>
                <a:latin typeface="Arial"/>
                <a:cs typeface="Arial"/>
              </a:rPr>
              <a:t>s</a:t>
            </a:r>
            <a:r>
              <a:rPr sz="1600" b="1" spc="-10" dirty="0" smtClean="0">
                <a:solidFill>
                  <a:srgbClr val="FF0000"/>
                </a:solidFill>
                <a:latin typeface="Arial"/>
                <a:cs typeface="Arial"/>
              </a:rPr>
              <a:t> </a:t>
            </a:r>
            <a:r>
              <a:rPr sz="1600" b="1" spc="50" dirty="0" smtClean="0">
                <a:solidFill>
                  <a:srgbClr val="FF0000"/>
                </a:solidFill>
                <a:latin typeface="Arial"/>
                <a:cs typeface="Arial"/>
              </a:rPr>
              <a:t>p</a:t>
            </a:r>
            <a:r>
              <a:rPr sz="1600" b="1" spc="10" dirty="0" smtClean="0">
                <a:solidFill>
                  <a:srgbClr val="FF0000"/>
                </a:solidFill>
                <a:latin typeface="Arial"/>
                <a:cs typeface="Arial"/>
              </a:rPr>
              <a:t>a</a:t>
            </a:r>
            <a:r>
              <a:rPr sz="1600" b="1" spc="25" dirty="0" smtClean="0">
                <a:solidFill>
                  <a:srgbClr val="FF0000"/>
                </a:solidFill>
                <a:latin typeface="Arial"/>
                <a:cs typeface="Arial"/>
              </a:rPr>
              <a:t>r</a:t>
            </a:r>
            <a:r>
              <a:rPr sz="1600" b="1" spc="5" dirty="0" smtClean="0">
                <a:solidFill>
                  <a:srgbClr val="FF0000"/>
                </a:solidFill>
                <a:latin typeface="Arial"/>
                <a:cs typeface="Arial"/>
              </a:rPr>
              <a:t>e</a:t>
            </a:r>
            <a:r>
              <a:rPr sz="1600" b="1" spc="45" dirty="0" smtClean="0">
                <a:solidFill>
                  <a:srgbClr val="FF0000"/>
                </a:solidFill>
                <a:latin typeface="Arial"/>
                <a:cs typeface="Arial"/>
              </a:rPr>
              <a:t>n</a:t>
            </a:r>
            <a:r>
              <a:rPr sz="1600" b="1" spc="25" dirty="0" smtClean="0">
                <a:solidFill>
                  <a:srgbClr val="FF0000"/>
                </a:solidFill>
                <a:latin typeface="Arial"/>
                <a:cs typeface="Arial"/>
              </a:rPr>
              <a:t>t</a:t>
            </a:r>
            <a:r>
              <a:rPr sz="1600" b="1" spc="15" dirty="0" smtClean="0">
                <a:solidFill>
                  <a:srgbClr val="FF0000"/>
                </a:solidFill>
                <a:latin typeface="Arial"/>
                <a:cs typeface="Arial"/>
              </a:rPr>
              <a:t>s</a:t>
            </a:r>
            <a:r>
              <a:rPr sz="1600" b="1" spc="-10" dirty="0" smtClean="0">
                <a:solidFill>
                  <a:srgbClr val="FF0000"/>
                </a:solidFill>
                <a:latin typeface="Arial"/>
                <a:cs typeface="Arial"/>
              </a:rPr>
              <a:t> </a:t>
            </a:r>
            <a:endParaRPr lang="fr-FR" sz="1600" b="1" spc="-10" dirty="0" smtClean="0">
              <a:solidFill>
                <a:srgbClr val="FF0000"/>
              </a:solidFill>
              <a:latin typeface="Arial"/>
              <a:cs typeface="Arial"/>
            </a:endParaRPr>
          </a:p>
          <a:p>
            <a:pPr marL="12700" marR="12700" algn="ctr">
              <a:lnSpc>
                <a:spcPct val="108600"/>
              </a:lnSpc>
            </a:pPr>
            <a:r>
              <a:rPr lang="fr-FR" sz="1200" spc="35" dirty="0" smtClean="0">
                <a:latin typeface="Arial"/>
                <a:cs typeface="Arial"/>
              </a:rPr>
              <a:t>ou</a:t>
            </a:r>
          </a:p>
          <a:p>
            <a:pPr marL="12700" marR="12700" indent="0" algn="ctr">
              <a:lnSpc>
                <a:spcPct val="108600"/>
              </a:lnSpc>
            </a:pPr>
            <a:r>
              <a:rPr lang="fr-FR" sz="1600" b="1" spc="50" dirty="0" smtClean="0">
                <a:solidFill>
                  <a:srgbClr val="FF0000"/>
                </a:solidFill>
                <a:latin typeface="Arial"/>
                <a:cs typeface="Arial"/>
              </a:rPr>
              <a:t>r</a:t>
            </a:r>
            <a:r>
              <a:rPr sz="1600" b="1" spc="50" dirty="0" err="1" smtClean="0">
                <a:solidFill>
                  <a:srgbClr val="FF0000"/>
                </a:solidFill>
                <a:latin typeface="Arial"/>
                <a:cs typeface="Arial"/>
              </a:rPr>
              <a:t>égression</a:t>
            </a:r>
            <a:r>
              <a:rPr sz="1600" b="1" spc="50" dirty="0" smtClean="0">
                <a:solidFill>
                  <a:srgbClr val="FF0000"/>
                </a:solidFill>
                <a:latin typeface="Arial"/>
                <a:cs typeface="Arial"/>
              </a:rPr>
              <a:t> </a:t>
            </a:r>
            <a:r>
              <a:rPr sz="1600" spc="50" dirty="0">
                <a:latin typeface="Arial"/>
                <a:cs typeface="Arial"/>
              </a:rPr>
              <a:t>du </a:t>
            </a:r>
            <a:r>
              <a:rPr sz="1600" spc="50" dirty="0" err="1">
                <a:latin typeface="Arial"/>
                <a:cs typeface="Arial"/>
              </a:rPr>
              <a:t>développement</a:t>
            </a:r>
            <a:r>
              <a:rPr sz="1600" spc="50" dirty="0">
                <a:latin typeface="Arial"/>
                <a:cs typeface="Arial"/>
              </a:rPr>
              <a:t> </a:t>
            </a:r>
            <a:r>
              <a:rPr lang="fr-FR" sz="1600" spc="50" dirty="0" smtClean="0">
                <a:latin typeface="Arial"/>
                <a:cs typeface="Arial"/>
              </a:rPr>
              <a:t>sans signes neurologiques</a:t>
            </a:r>
          </a:p>
          <a:p>
            <a:pPr marL="12700" marR="12700" algn="ctr">
              <a:lnSpc>
                <a:spcPct val="108600"/>
              </a:lnSpc>
            </a:pPr>
            <a:r>
              <a:rPr sz="1200" spc="-65" dirty="0" smtClean="0">
                <a:latin typeface="Arial"/>
                <a:cs typeface="Arial"/>
              </a:rPr>
              <a:t>(</a:t>
            </a:r>
            <a:r>
              <a:rPr sz="1200" spc="-5" dirty="0" smtClean="0">
                <a:latin typeface="Arial"/>
                <a:cs typeface="Arial"/>
              </a:rPr>
              <a:t>la</a:t>
            </a:r>
            <a:r>
              <a:rPr sz="1200" spc="0" dirty="0" smtClean="0">
                <a:latin typeface="Arial"/>
                <a:cs typeface="Arial"/>
              </a:rPr>
              <a:t>n</a:t>
            </a:r>
            <a:r>
              <a:rPr sz="1200" spc="20" dirty="0" smtClean="0">
                <a:latin typeface="Arial"/>
                <a:cs typeface="Arial"/>
              </a:rPr>
              <a:t>gag</a:t>
            </a:r>
            <a:r>
              <a:rPr sz="1200" spc="-25" dirty="0" smtClean="0">
                <a:latin typeface="Arial"/>
                <a:cs typeface="Arial"/>
              </a:rPr>
              <a:t>e</a:t>
            </a:r>
            <a:r>
              <a:rPr sz="1200" spc="0" dirty="0" smtClean="0">
                <a:latin typeface="Arial"/>
                <a:cs typeface="Arial"/>
              </a:rPr>
              <a:t>,</a:t>
            </a:r>
            <a:r>
              <a:rPr sz="1200" spc="-10" dirty="0" smtClean="0">
                <a:latin typeface="Arial"/>
                <a:cs typeface="Arial"/>
              </a:rPr>
              <a:t> </a:t>
            </a:r>
            <a:r>
              <a:rPr sz="1200" spc="0" dirty="0" smtClean="0">
                <a:latin typeface="Arial"/>
                <a:cs typeface="Arial"/>
              </a:rPr>
              <a:t>in</a:t>
            </a:r>
            <a:r>
              <a:rPr sz="1200" spc="20" dirty="0" smtClean="0">
                <a:latin typeface="Arial"/>
                <a:cs typeface="Arial"/>
              </a:rPr>
              <a:t>t</a:t>
            </a:r>
            <a:r>
              <a:rPr sz="1200" spc="-10" dirty="0" smtClean="0">
                <a:latin typeface="Arial"/>
                <a:cs typeface="Arial"/>
              </a:rPr>
              <a:t>e</a:t>
            </a:r>
            <a:r>
              <a:rPr sz="1200" spc="5" dirty="0" smtClean="0">
                <a:latin typeface="Arial"/>
                <a:cs typeface="Arial"/>
              </a:rPr>
              <a:t>r</a:t>
            </a:r>
            <a:r>
              <a:rPr sz="1200" spc="10" dirty="0" smtClean="0">
                <a:latin typeface="Arial"/>
                <a:cs typeface="Arial"/>
              </a:rPr>
              <a:t>ac</a:t>
            </a:r>
            <a:r>
              <a:rPr sz="1200" spc="30" dirty="0" smtClean="0">
                <a:latin typeface="Arial"/>
                <a:cs typeface="Arial"/>
              </a:rPr>
              <a:t>t</a:t>
            </a:r>
            <a:r>
              <a:rPr sz="1200" spc="10" dirty="0" smtClean="0">
                <a:latin typeface="Arial"/>
                <a:cs typeface="Arial"/>
              </a:rPr>
              <a:t>ions </a:t>
            </a:r>
            <a:r>
              <a:rPr sz="1200" spc="5" dirty="0" smtClean="0">
                <a:latin typeface="Arial"/>
                <a:cs typeface="Arial"/>
              </a:rPr>
              <a:t>s</a:t>
            </a:r>
            <a:r>
              <a:rPr sz="1200" spc="25" dirty="0" smtClean="0">
                <a:latin typeface="Arial"/>
                <a:cs typeface="Arial"/>
              </a:rPr>
              <a:t>o</a:t>
            </a:r>
            <a:r>
              <a:rPr sz="1200" spc="35" dirty="0" smtClean="0">
                <a:latin typeface="Arial"/>
                <a:cs typeface="Arial"/>
              </a:rPr>
              <a:t>c</a:t>
            </a:r>
            <a:r>
              <a:rPr sz="1200" spc="-5" dirty="0" smtClean="0">
                <a:latin typeface="Arial"/>
                <a:cs typeface="Arial"/>
              </a:rPr>
              <a:t>ial</a:t>
            </a:r>
            <a:r>
              <a:rPr sz="1200" spc="0" dirty="0" smtClean="0">
                <a:latin typeface="Arial"/>
                <a:cs typeface="Arial"/>
              </a:rPr>
              <a:t>es,</a:t>
            </a:r>
            <a:r>
              <a:rPr sz="1200" spc="-10" dirty="0" smtClean="0">
                <a:latin typeface="Arial"/>
                <a:cs typeface="Arial"/>
              </a:rPr>
              <a:t> </a:t>
            </a:r>
            <a:r>
              <a:rPr sz="1200" spc="-15" dirty="0" smtClean="0">
                <a:latin typeface="Arial"/>
                <a:cs typeface="Arial"/>
              </a:rPr>
              <a:t>e</a:t>
            </a:r>
            <a:r>
              <a:rPr sz="1200" spc="25" dirty="0" smtClean="0">
                <a:latin typeface="Arial"/>
                <a:cs typeface="Arial"/>
              </a:rPr>
              <a:t>tc</a:t>
            </a:r>
            <a:r>
              <a:rPr sz="1200" spc="-30" dirty="0" smtClean="0">
                <a:latin typeface="Arial"/>
                <a:cs typeface="Arial"/>
              </a:rPr>
              <a:t>.</a:t>
            </a:r>
            <a:r>
              <a:rPr sz="1200" spc="-95" dirty="0" smtClean="0">
                <a:latin typeface="Arial"/>
                <a:cs typeface="Arial"/>
              </a:rPr>
              <a:t>)</a:t>
            </a:r>
            <a:r>
              <a:rPr lang="fr-FR" sz="1200" spc="50" dirty="0">
                <a:solidFill>
                  <a:srgbClr val="17498B"/>
                </a:solidFill>
                <a:latin typeface="Arial"/>
                <a:cs typeface="Arial"/>
              </a:rPr>
              <a:t> </a:t>
            </a:r>
            <a:r>
              <a:rPr lang="fr-FR" sz="1200" spc="50" dirty="0">
                <a:solidFill>
                  <a:srgbClr val="FF0000"/>
                </a:solidFill>
                <a:latin typeface="Arial"/>
                <a:cs typeface="Arial"/>
              </a:rPr>
              <a:t>Q</a:t>
            </a:r>
            <a:r>
              <a:rPr lang="fr-FR" sz="1200" spc="25" dirty="0">
                <a:solidFill>
                  <a:srgbClr val="FF0000"/>
                </a:solidFill>
                <a:latin typeface="Arial"/>
                <a:cs typeface="Arial"/>
              </a:rPr>
              <a:t>u</a:t>
            </a:r>
            <a:r>
              <a:rPr lang="fr-FR" sz="1200" spc="5" dirty="0">
                <a:solidFill>
                  <a:srgbClr val="FF0000"/>
                </a:solidFill>
                <a:latin typeface="Arial"/>
                <a:cs typeface="Arial"/>
              </a:rPr>
              <a:t>e</a:t>
            </a:r>
            <a:r>
              <a:rPr lang="fr-FR" sz="1200" spc="15" dirty="0">
                <a:solidFill>
                  <a:srgbClr val="FF0000"/>
                </a:solidFill>
                <a:latin typeface="Arial"/>
                <a:cs typeface="Arial"/>
              </a:rPr>
              <a:t>l</a:t>
            </a:r>
            <a:r>
              <a:rPr lang="fr-FR" sz="1200" spc="-10" dirty="0">
                <a:solidFill>
                  <a:srgbClr val="FF0000"/>
                </a:solidFill>
                <a:latin typeface="Arial"/>
                <a:cs typeface="Arial"/>
              </a:rPr>
              <a:t> </a:t>
            </a:r>
            <a:r>
              <a:rPr lang="fr-FR" sz="1200" spc="50" dirty="0">
                <a:solidFill>
                  <a:srgbClr val="FF0000"/>
                </a:solidFill>
                <a:latin typeface="Arial"/>
                <a:cs typeface="Arial"/>
              </a:rPr>
              <a:t>q</a:t>
            </a:r>
            <a:r>
              <a:rPr lang="fr-FR" sz="1200" spc="25" dirty="0">
                <a:solidFill>
                  <a:srgbClr val="FF0000"/>
                </a:solidFill>
                <a:latin typeface="Arial"/>
                <a:cs typeface="Arial"/>
              </a:rPr>
              <a:t>u</a:t>
            </a:r>
            <a:r>
              <a:rPr lang="fr-FR" sz="1200" dirty="0">
                <a:solidFill>
                  <a:srgbClr val="FF0000"/>
                </a:solidFill>
                <a:latin typeface="Arial"/>
                <a:cs typeface="Arial"/>
              </a:rPr>
              <a:t>e</a:t>
            </a:r>
            <a:r>
              <a:rPr lang="fr-FR" sz="1200" spc="-10" dirty="0">
                <a:solidFill>
                  <a:srgbClr val="FF0000"/>
                </a:solidFill>
                <a:latin typeface="Arial"/>
                <a:cs typeface="Arial"/>
              </a:rPr>
              <a:t> </a:t>
            </a:r>
            <a:r>
              <a:rPr lang="fr-FR" sz="1200" spc="20" dirty="0">
                <a:solidFill>
                  <a:srgbClr val="FF0000"/>
                </a:solidFill>
                <a:latin typeface="Arial"/>
                <a:cs typeface="Arial"/>
              </a:rPr>
              <a:t>s</a:t>
            </a:r>
            <a:r>
              <a:rPr lang="fr-FR" sz="1200" spc="40" dirty="0">
                <a:solidFill>
                  <a:srgbClr val="FF0000"/>
                </a:solidFill>
                <a:latin typeface="Arial"/>
                <a:cs typeface="Arial"/>
              </a:rPr>
              <a:t>o</a:t>
            </a:r>
            <a:r>
              <a:rPr lang="fr-FR" sz="1200" spc="20" dirty="0">
                <a:solidFill>
                  <a:srgbClr val="FF0000"/>
                </a:solidFill>
                <a:latin typeface="Arial"/>
                <a:cs typeface="Arial"/>
              </a:rPr>
              <a:t>i</a:t>
            </a:r>
            <a:r>
              <a:rPr lang="fr-FR" sz="1200" spc="50" dirty="0">
                <a:solidFill>
                  <a:srgbClr val="FF0000"/>
                </a:solidFill>
                <a:latin typeface="Arial"/>
                <a:cs typeface="Arial"/>
              </a:rPr>
              <a:t>t</a:t>
            </a:r>
            <a:r>
              <a:rPr lang="fr-FR" sz="1200" spc="-10" dirty="0">
                <a:solidFill>
                  <a:srgbClr val="FF0000"/>
                </a:solidFill>
                <a:latin typeface="Arial"/>
                <a:cs typeface="Arial"/>
              </a:rPr>
              <a:t> </a:t>
            </a:r>
            <a:r>
              <a:rPr lang="fr-FR" sz="1200" spc="10" dirty="0">
                <a:solidFill>
                  <a:srgbClr val="FF0000"/>
                </a:solidFill>
                <a:latin typeface="Arial"/>
                <a:cs typeface="Arial"/>
              </a:rPr>
              <a:t>l’</a:t>
            </a:r>
            <a:r>
              <a:rPr lang="fr-FR" sz="1200" dirty="0">
                <a:solidFill>
                  <a:srgbClr val="FF0000"/>
                </a:solidFill>
                <a:latin typeface="Arial"/>
                <a:cs typeface="Arial"/>
              </a:rPr>
              <a:t>â</a:t>
            </a:r>
            <a:r>
              <a:rPr lang="fr-FR" sz="1200" spc="40" dirty="0">
                <a:solidFill>
                  <a:srgbClr val="FF0000"/>
                </a:solidFill>
                <a:latin typeface="Arial"/>
                <a:cs typeface="Arial"/>
              </a:rPr>
              <a:t>g</a:t>
            </a:r>
            <a:r>
              <a:rPr lang="fr-FR" sz="1200" dirty="0">
                <a:solidFill>
                  <a:srgbClr val="FF0000"/>
                </a:solidFill>
                <a:latin typeface="Arial"/>
                <a:cs typeface="Arial"/>
              </a:rPr>
              <a:t>e</a:t>
            </a:r>
          </a:p>
          <a:p>
            <a:pPr marL="12700" marR="12700" indent="0" algn="ctr">
              <a:lnSpc>
                <a:spcPct val="108600"/>
              </a:lnSpc>
            </a:pPr>
            <a:r>
              <a:rPr sz="1200" spc="-10" dirty="0" smtClean="0">
                <a:latin typeface="Arial"/>
                <a:cs typeface="Arial"/>
              </a:rPr>
              <a:t> </a:t>
            </a:r>
            <a:endParaRPr sz="1200" dirty="0">
              <a:latin typeface="Arial"/>
              <a:cs typeface="Arial"/>
            </a:endParaRPr>
          </a:p>
        </p:txBody>
      </p:sp>
      <p:sp>
        <p:nvSpPr>
          <p:cNvPr id="85" name="object 12"/>
          <p:cNvSpPr/>
          <p:nvPr/>
        </p:nvSpPr>
        <p:spPr>
          <a:xfrm>
            <a:off x="5891886" y="808522"/>
            <a:ext cx="2522385" cy="1835404"/>
          </a:xfrm>
          <a:custGeom>
            <a:avLst/>
            <a:gdLst/>
            <a:ahLst/>
            <a:cxnLst/>
            <a:rect l="l" t="t" r="r" b="b"/>
            <a:pathLst>
              <a:path w="2522385" h="715225">
                <a:moveTo>
                  <a:pt x="98107" y="0"/>
                </a:moveTo>
                <a:lnTo>
                  <a:pt x="53488" y="601"/>
                </a:lnTo>
                <a:lnTo>
                  <a:pt x="15648" y="9405"/>
                </a:lnTo>
                <a:lnTo>
                  <a:pt x="536" y="54851"/>
                </a:lnTo>
                <a:lnTo>
                  <a:pt x="0" y="715225"/>
                </a:lnTo>
                <a:lnTo>
                  <a:pt x="2424277" y="715225"/>
                </a:lnTo>
                <a:lnTo>
                  <a:pt x="2468894" y="714624"/>
                </a:lnTo>
                <a:lnTo>
                  <a:pt x="2506733" y="705821"/>
                </a:lnTo>
                <a:lnTo>
                  <a:pt x="2521848" y="660377"/>
                </a:lnTo>
                <a:lnTo>
                  <a:pt x="2522385" y="0"/>
                </a:lnTo>
                <a:lnTo>
                  <a:pt x="98107" y="0"/>
                </a:lnTo>
                <a:close/>
              </a:path>
            </a:pathLst>
          </a:custGeom>
          <a:ln w="12954">
            <a:solidFill>
              <a:srgbClr val="FF0000"/>
            </a:solidFill>
          </a:ln>
        </p:spPr>
        <p:txBody>
          <a:bodyPr wrap="square" lIns="0" tIns="0" rIns="0" bIns="0" rtlCol="0">
            <a:noAutofit/>
          </a:bodyPr>
          <a:lstStyle/>
          <a:p>
            <a:endParaRPr>
              <a:solidFill>
                <a:srgbClr val="FF0000"/>
              </a:solidFill>
            </a:endParaRPr>
          </a:p>
        </p:txBody>
      </p:sp>
      <p:sp>
        <p:nvSpPr>
          <p:cNvPr id="88" name="object 15"/>
          <p:cNvSpPr txBox="1"/>
          <p:nvPr/>
        </p:nvSpPr>
        <p:spPr>
          <a:xfrm>
            <a:off x="8739739" y="1223005"/>
            <a:ext cx="1463040" cy="1391449"/>
          </a:xfrm>
          <a:prstGeom prst="rect">
            <a:avLst/>
          </a:prstGeom>
        </p:spPr>
        <p:txBody>
          <a:bodyPr vert="horz" wrap="square" lIns="0" tIns="0" rIns="0" bIns="0" rtlCol="0" anchor="ctr">
            <a:noAutofit/>
          </a:bodyPr>
          <a:lstStyle/>
          <a:p>
            <a:pPr marL="12700" marR="12700" indent="-635" algn="ctr">
              <a:lnSpc>
                <a:spcPct val="108600"/>
              </a:lnSpc>
            </a:pPr>
            <a:r>
              <a:rPr sz="1600" spc="5" dirty="0">
                <a:latin typeface="Arial"/>
                <a:cs typeface="Arial"/>
              </a:rPr>
              <a:t>Inquiétudes des </a:t>
            </a:r>
            <a:r>
              <a:rPr sz="1600" spc="5" dirty="0" err="1">
                <a:latin typeface="Arial"/>
                <a:cs typeface="Arial"/>
              </a:rPr>
              <a:t>professionnels</a:t>
            </a:r>
            <a:r>
              <a:rPr sz="1600" spc="5" dirty="0">
                <a:latin typeface="Arial"/>
                <a:cs typeface="Arial"/>
              </a:rPr>
              <a:t> </a:t>
            </a:r>
            <a:endParaRPr lang="fr-FR" sz="1600" spc="5" dirty="0">
              <a:latin typeface="Arial"/>
              <a:cs typeface="Arial"/>
            </a:endParaRPr>
          </a:p>
          <a:p>
            <a:pPr marL="12700" marR="12700" indent="-635" algn="ctr">
              <a:lnSpc>
                <a:spcPct val="108600"/>
              </a:lnSpc>
            </a:pPr>
            <a:r>
              <a:rPr sz="1400" spc="10" dirty="0" smtClean="0">
                <a:solidFill>
                  <a:srgbClr val="2B2B2A"/>
                </a:solidFill>
                <a:latin typeface="Arial"/>
                <a:cs typeface="Arial"/>
              </a:rPr>
              <a:t>de</a:t>
            </a:r>
            <a:r>
              <a:rPr sz="1400" spc="5" dirty="0" smtClean="0">
                <a:solidFill>
                  <a:srgbClr val="2B2B2A"/>
                </a:solidFill>
                <a:latin typeface="Arial"/>
                <a:cs typeface="Arial"/>
              </a:rPr>
              <a:t> l</a:t>
            </a:r>
            <a:r>
              <a:rPr sz="1400" spc="-15" dirty="0" smtClean="0">
                <a:solidFill>
                  <a:srgbClr val="2B2B2A"/>
                </a:solidFill>
                <a:latin typeface="Arial"/>
                <a:cs typeface="Arial"/>
              </a:rPr>
              <a:t>a</a:t>
            </a:r>
            <a:r>
              <a:rPr sz="1400" spc="-10" dirty="0" smtClean="0">
                <a:solidFill>
                  <a:srgbClr val="2B2B2A"/>
                </a:solidFill>
                <a:latin typeface="Arial"/>
                <a:cs typeface="Arial"/>
              </a:rPr>
              <a:t> </a:t>
            </a:r>
            <a:r>
              <a:rPr sz="1400" spc="15" dirty="0" smtClean="0">
                <a:solidFill>
                  <a:srgbClr val="2B2B2A"/>
                </a:solidFill>
                <a:latin typeface="Arial"/>
                <a:cs typeface="Arial"/>
              </a:rPr>
              <a:t>p</a:t>
            </a:r>
            <a:r>
              <a:rPr sz="1400" spc="10" dirty="0" smtClean="0">
                <a:solidFill>
                  <a:srgbClr val="2B2B2A"/>
                </a:solidFill>
                <a:latin typeface="Arial"/>
                <a:cs typeface="Arial"/>
              </a:rPr>
              <a:t>e</a:t>
            </a:r>
            <a:r>
              <a:rPr sz="1400" spc="30" dirty="0" smtClean="0">
                <a:solidFill>
                  <a:srgbClr val="2B2B2A"/>
                </a:solidFill>
                <a:latin typeface="Arial"/>
                <a:cs typeface="Arial"/>
              </a:rPr>
              <a:t>t</a:t>
            </a:r>
            <a:r>
              <a:rPr sz="1400" spc="0" dirty="0" smtClean="0">
                <a:solidFill>
                  <a:srgbClr val="2B2B2A"/>
                </a:solidFill>
                <a:latin typeface="Arial"/>
                <a:cs typeface="Arial"/>
              </a:rPr>
              <a:t>i</a:t>
            </a:r>
            <a:r>
              <a:rPr sz="1400" spc="20" dirty="0" smtClean="0">
                <a:solidFill>
                  <a:srgbClr val="2B2B2A"/>
                </a:solidFill>
                <a:latin typeface="Arial"/>
                <a:cs typeface="Arial"/>
              </a:rPr>
              <a:t>t</a:t>
            </a:r>
            <a:r>
              <a:rPr sz="1400" spc="-15" dirty="0" smtClean="0">
                <a:solidFill>
                  <a:srgbClr val="2B2B2A"/>
                </a:solidFill>
                <a:latin typeface="Arial"/>
                <a:cs typeface="Arial"/>
              </a:rPr>
              <a:t>e</a:t>
            </a:r>
            <a:r>
              <a:rPr sz="1400" spc="-10" dirty="0" smtClean="0">
                <a:solidFill>
                  <a:srgbClr val="2B2B2A"/>
                </a:solidFill>
                <a:latin typeface="Arial"/>
                <a:cs typeface="Arial"/>
              </a:rPr>
              <a:t> e</a:t>
            </a:r>
            <a:r>
              <a:rPr sz="1400" spc="-5" dirty="0" smtClean="0">
                <a:solidFill>
                  <a:srgbClr val="2B2B2A"/>
                </a:solidFill>
                <a:latin typeface="Arial"/>
                <a:cs typeface="Arial"/>
              </a:rPr>
              <a:t>n</a:t>
            </a:r>
            <a:r>
              <a:rPr sz="1400" spc="15" dirty="0" smtClean="0">
                <a:solidFill>
                  <a:srgbClr val="2B2B2A"/>
                </a:solidFill>
                <a:latin typeface="Arial"/>
                <a:cs typeface="Arial"/>
              </a:rPr>
              <a:t>f</a:t>
            </a:r>
            <a:r>
              <a:rPr sz="1400" spc="0" dirty="0" smtClean="0">
                <a:solidFill>
                  <a:srgbClr val="2B2B2A"/>
                </a:solidFill>
                <a:latin typeface="Arial"/>
                <a:cs typeface="Arial"/>
              </a:rPr>
              <a:t>a</a:t>
            </a:r>
            <a:r>
              <a:rPr sz="1400" spc="-5" dirty="0" smtClean="0">
                <a:solidFill>
                  <a:srgbClr val="2B2B2A"/>
                </a:solidFill>
                <a:latin typeface="Arial"/>
                <a:cs typeface="Arial"/>
              </a:rPr>
              <a:t>n</a:t>
            </a:r>
            <a:r>
              <a:rPr sz="1400" spc="10" dirty="0" smtClean="0">
                <a:solidFill>
                  <a:srgbClr val="2B2B2A"/>
                </a:solidFill>
                <a:latin typeface="Arial"/>
                <a:cs typeface="Arial"/>
              </a:rPr>
              <a:t>c</a:t>
            </a:r>
            <a:r>
              <a:rPr sz="1400" spc="0" dirty="0" smtClean="0">
                <a:solidFill>
                  <a:srgbClr val="2B2B2A"/>
                </a:solidFill>
                <a:latin typeface="Arial"/>
                <a:cs typeface="Arial"/>
              </a:rPr>
              <a:t>e, </a:t>
            </a:r>
            <a:r>
              <a:rPr sz="1400" spc="-10" dirty="0" smtClean="0">
                <a:solidFill>
                  <a:srgbClr val="2B2B2A"/>
                </a:solidFill>
                <a:latin typeface="Arial"/>
                <a:cs typeface="Arial"/>
              </a:rPr>
              <a:t>e</a:t>
            </a:r>
            <a:r>
              <a:rPr sz="1400" spc="0" dirty="0" smtClean="0">
                <a:solidFill>
                  <a:srgbClr val="2B2B2A"/>
                </a:solidFill>
                <a:latin typeface="Arial"/>
                <a:cs typeface="Arial"/>
              </a:rPr>
              <a:t>ns</a:t>
            </a:r>
            <a:r>
              <a:rPr sz="1400" spc="-10" dirty="0" smtClean="0">
                <a:solidFill>
                  <a:srgbClr val="2B2B2A"/>
                </a:solidFill>
                <a:latin typeface="Arial"/>
                <a:cs typeface="Arial"/>
              </a:rPr>
              <a:t>e</a:t>
            </a:r>
            <a:r>
              <a:rPr sz="1400" spc="0" dirty="0" smtClean="0">
                <a:solidFill>
                  <a:srgbClr val="2B2B2A"/>
                </a:solidFill>
                <a:latin typeface="Arial"/>
                <a:cs typeface="Arial"/>
              </a:rPr>
              <a:t>ign</a:t>
            </a:r>
            <a:r>
              <a:rPr sz="1400" spc="5" dirty="0" smtClean="0">
                <a:solidFill>
                  <a:srgbClr val="2B2B2A"/>
                </a:solidFill>
                <a:latin typeface="Arial"/>
                <a:cs typeface="Arial"/>
              </a:rPr>
              <a:t>a</a:t>
            </a:r>
            <a:r>
              <a:rPr sz="1400" spc="0" dirty="0" smtClean="0">
                <a:solidFill>
                  <a:srgbClr val="2B2B2A"/>
                </a:solidFill>
                <a:latin typeface="Arial"/>
                <a:cs typeface="Arial"/>
              </a:rPr>
              <a:t>n</a:t>
            </a:r>
            <a:r>
              <a:rPr sz="1400" spc="35" dirty="0" smtClean="0">
                <a:solidFill>
                  <a:srgbClr val="2B2B2A"/>
                </a:solidFill>
                <a:latin typeface="Arial"/>
                <a:cs typeface="Arial"/>
              </a:rPr>
              <a:t>ts</a:t>
            </a:r>
            <a:endParaRPr sz="1400" dirty="0">
              <a:latin typeface="Arial"/>
              <a:cs typeface="Arial"/>
            </a:endParaRPr>
          </a:p>
        </p:txBody>
      </p:sp>
      <p:sp>
        <p:nvSpPr>
          <p:cNvPr id="89" name="object 16"/>
          <p:cNvSpPr/>
          <p:nvPr/>
        </p:nvSpPr>
        <p:spPr>
          <a:xfrm>
            <a:off x="8739739" y="1106906"/>
            <a:ext cx="1463040" cy="1556270"/>
          </a:xfrm>
          <a:custGeom>
            <a:avLst/>
            <a:gdLst/>
            <a:ahLst/>
            <a:cxnLst/>
            <a:rect l="l" t="t" r="r" b="b"/>
            <a:pathLst>
              <a:path w="1310513" h="715225">
                <a:moveTo>
                  <a:pt x="98107" y="0"/>
                </a:moveTo>
                <a:lnTo>
                  <a:pt x="53488" y="601"/>
                </a:lnTo>
                <a:lnTo>
                  <a:pt x="15648" y="9405"/>
                </a:lnTo>
                <a:lnTo>
                  <a:pt x="536" y="54851"/>
                </a:lnTo>
                <a:lnTo>
                  <a:pt x="0" y="715225"/>
                </a:lnTo>
                <a:lnTo>
                  <a:pt x="1212392" y="715225"/>
                </a:lnTo>
                <a:lnTo>
                  <a:pt x="1257013" y="714624"/>
                </a:lnTo>
                <a:lnTo>
                  <a:pt x="1294856" y="705823"/>
                </a:lnTo>
                <a:lnTo>
                  <a:pt x="1309975" y="660388"/>
                </a:lnTo>
                <a:lnTo>
                  <a:pt x="1310513" y="0"/>
                </a:lnTo>
                <a:lnTo>
                  <a:pt x="98107" y="0"/>
                </a:lnTo>
                <a:close/>
              </a:path>
            </a:pathLst>
          </a:custGeom>
          <a:ln w="12954">
            <a:solidFill>
              <a:srgbClr val="17498B"/>
            </a:solidFill>
          </a:ln>
        </p:spPr>
        <p:txBody>
          <a:bodyPr wrap="square" lIns="0" tIns="0" rIns="0" bIns="0" rtlCol="0">
            <a:noAutofit/>
          </a:bodyPr>
          <a:lstStyle/>
          <a:p>
            <a:endParaRPr/>
          </a:p>
        </p:txBody>
      </p:sp>
      <p:sp>
        <p:nvSpPr>
          <p:cNvPr id="90" name="object 17"/>
          <p:cNvSpPr/>
          <p:nvPr/>
        </p:nvSpPr>
        <p:spPr>
          <a:xfrm>
            <a:off x="5886112" y="2942010"/>
            <a:ext cx="4162366" cy="1379733"/>
          </a:xfrm>
          <a:custGeom>
            <a:avLst/>
            <a:gdLst/>
            <a:ahLst/>
            <a:cxnLst/>
            <a:rect l="l" t="t" r="r" b="b"/>
            <a:pathLst>
              <a:path w="2533929" h="719493">
                <a:moveTo>
                  <a:pt x="0" y="0"/>
                </a:moveTo>
                <a:lnTo>
                  <a:pt x="75" y="645924"/>
                </a:lnTo>
                <a:lnTo>
                  <a:pt x="4814" y="694501"/>
                </a:lnTo>
                <a:lnTo>
                  <a:pt x="38516" y="717609"/>
                </a:lnTo>
                <a:lnTo>
                  <a:pt x="2533929" y="71949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91" name="object 18"/>
          <p:cNvSpPr txBox="1"/>
          <p:nvPr/>
        </p:nvSpPr>
        <p:spPr>
          <a:xfrm>
            <a:off x="6073621" y="2976533"/>
            <a:ext cx="3888525" cy="1230651"/>
          </a:xfrm>
          <a:prstGeom prst="rect">
            <a:avLst/>
          </a:prstGeom>
        </p:spPr>
        <p:txBody>
          <a:bodyPr vert="horz" wrap="square" lIns="0" tIns="0" rIns="0" bIns="0" rtlCol="0">
            <a:noAutofit/>
          </a:bodyPr>
          <a:lstStyle/>
          <a:p>
            <a:pPr marL="12700" marR="12700" indent="0" algn="ctr">
              <a:lnSpc>
                <a:spcPct val="112999"/>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spc="5" dirty="0" smtClean="0">
                <a:solidFill>
                  <a:srgbClr val="FFFFFF"/>
                </a:solidFill>
                <a:latin typeface="Arial"/>
                <a:cs typeface="Arial"/>
              </a:rPr>
              <a:t>m</a:t>
            </a:r>
            <a:r>
              <a:rPr sz="1600" spc="15" dirty="0" smtClean="0">
                <a:solidFill>
                  <a:srgbClr val="FFFFFF"/>
                </a:solidFill>
                <a:latin typeface="Arial"/>
                <a:cs typeface="Arial"/>
              </a:rPr>
              <a:t>é</a:t>
            </a:r>
            <a:r>
              <a:rPr sz="1600" spc="30" dirty="0" smtClean="0">
                <a:solidFill>
                  <a:srgbClr val="FFFFFF"/>
                </a:solidFill>
                <a:latin typeface="Arial"/>
                <a:cs typeface="Arial"/>
              </a:rPr>
              <a:t>d</a:t>
            </a:r>
            <a:r>
              <a:rPr sz="1600" spc="10" dirty="0" smtClean="0">
                <a:solidFill>
                  <a:srgbClr val="FFFFFF"/>
                </a:solidFill>
                <a:latin typeface="Arial"/>
                <a:cs typeface="Arial"/>
              </a:rPr>
              <a:t>i</a:t>
            </a:r>
            <a:r>
              <a:rPr sz="1600" spc="30" dirty="0" smtClean="0">
                <a:solidFill>
                  <a:srgbClr val="FFFFFF"/>
                </a:solidFill>
                <a:latin typeface="Arial"/>
                <a:cs typeface="Arial"/>
              </a:rPr>
              <a:t>c</a:t>
            </a:r>
            <a:r>
              <a:rPr sz="1600" spc="-10" dirty="0" smtClean="0">
                <a:solidFill>
                  <a:srgbClr val="FFFFFF"/>
                </a:solidFill>
                <a:latin typeface="Arial"/>
                <a:cs typeface="Arial"/>
              </a:rPr>
              <a:t>a</a:t>
            </a:r>
            <a:r>
              <a:rPr sz="1600" spc="0" dirty="0" smtClean="0">
                <a:solidFill>
                  <a:srgbClr val="FFFFFF"/>
                </a:solidFill>
                <a:latin typeface="Arial"/>
                <a:cs typeface="Arial"/>
              </a:rPr>
              <a:t>l</a:t>
            </a:r>
            <a:r>
              <a:rPr sz="1600" spc="-15" dirty="0" smtClean="0">
                <a:solidFill>
                  <a:srgbClr val="FFFFFF"/>
                </a:solidFill>
                <a:latin typeface="Arial"/>
                <a:cs typeface="Arial"/>
              </a:rPr>
              <a:t>e</a:t>
            </a:r>
            <a:r>
              <a:rPr sz="1600" spc="-10" dirty="0" smtClean="0">
                <a:solidFill>
                  <a:srgbClr val="FFFFFF"/>
                </a:solidFill>
                <a:latin typeface="Arial"/>
                <a:cs typeface="Arial"/>
              </a:rPr>
              <a:t> e</a:t>
            </a:r>
            <a:r>
              <a:rPr sz="1600" spc="0" dirty="0" smtClean="0">
                <a:solidFill>
                  <a:srgbClr val="FFFFFF"/>
                </a:solidFill>
                <a:latin typeface="Arial"/>
                <a:cs typeface="Arial"/>
              </a:rPr>
              <a:t>n</a:t>
            </a:r>
            <a:r>
              <a:rPr sz="1600" spc="-10" dirty="0" smtClean="0">
                <a:solidFill>
                  <a:srgbClr val="FFFFFF"/>
                </a:solidFill>
                <a:latin typeface="Arial"/>
                <a:cs typeface="Arial"/>
              </a:rPr>
              <a:t> </a:t>
            </a:r>
            <a:r>
              <a:rPr sz="1600" spc="5" dirty="0" smtClean="0">
                <a:solidFill>
                  <a:srgbClr val="FFFFFF"/>
                </a:solidFill>
                <a:latin typeface="Arial"/>
                <a:cs typeface="Arial"/>
              </a:rPr>
              <a:t>s</a:t>
            </a:r>
            <a:r>
              <a:rPr sz="1600" spc="20" dirty="0" smtClean="0">
                <a:solidFill>
                  <a:srgbClr val="FFFFFF"/>
                </a:solidFill>
                <a:latin typeface="Arial"/>
                <a:cs typeface="Arial"/>
              </a:rPr>
              <a:t>oins</a:t>
            </a:r>
            <a:r>
              <a:rPr sz="1600" spc="-10" dirty="0" smtClean="0">
                <a:solidFill>
                  <a:srgbClr val="FFFFFF"/>
                </a:solidFill>
                <a:latin typeface="Arial"/>
                <a:cs typeface="Arial"/>
              </a:rPr>
              <a:t> </a:t>
            </a:r>
            <a:r>
              <a:rPr sz="1600" spc="40" dirty="0" smtClean="0">
                <a:solidFill>
                  <a:srgbClr val="FFFFFF"/>
                </a:solidFill>
                <a:latin typeface="Arial"/>
                <a:cs typeface="Arial"/>
              </a:rPr>
              <a:t>p</a:t>
            </a:r>
            <a:r>
              <a:rPr sz="1600" spc="5" dirty="0" smtClean="0">
                <a:solidFill>
                  <a:srgbClr val="FFFFFF"/>
                </a:solidFill>
                <a:latin typeface="Arial"/>
                <a:cs typeface="Arial"/>
              </a:rPr>
              <a:t>r</a:t>
            </a:r>
            <a:r>
              <a:rPr sz="1600" spc="0" dirty="0" smtClean="0">
                <a:solidFill>
                  <a:srgbClr val="FFFFFF"/>
                </a:solidFill>
                <a:latin typeface="Arial"/>
                <a:cs typeface="Arial"/>
              </a:rPr>
              <a:t>i</a:t>
            </a:r>
            <a:r>
              <a:rPr sz="1600" spc="20" dirty="0" smtClean="0">
                <a:solidFill>
                  <a:srgbClr val="FFFFFF"/>
                </a:solidFill>
                <a:latin typeface="Arial"/>
                <a:cs typeface="Arial"/>
              </a:rPr>
              <a:t>m</a:t>
            </a:r>
            <a:r>
              <a:rPr sz="1600" spc="-10" dirty="0" smtClean="0">
                <a:solidFill>
                  <a:srgbClr val="FFFFFF"/>
                </a:solidFill>
                <a:latin typeface="Arial"/>
                <a:cs typeface="Arial"/>
              </a:rPr>
              <a:t>a</a:t>
            </a:r>
            <a:r>
              <a:rPr sz="1600" spc="0" dirty="0" smtClean="0">
                <a:solidFill>
                  <a:srgbClr val="FFFFFF"/>
                </a:solidFill>
                <a:latin typeface="Arial"/>
                <a:cs typeface="Arial"/>
              </a:rPr>
              <a:t>ir</a:t>
            </a:r>
            <a:r>
              <a:rPr sz="1600" spc="-5" dirty="0" smtClean="0">
                <a:solidFill>
                  <a:srgbClr val="FFFFFF"/>
                </a:solidFill>
                <a:latin typeface="Arial"/>
                <a:cs typeface="Arial"/>
              </a:rPr>
              <a:t>e</a:t>
            </a:r>
            <a:r>
              <a:rPr sz="1600" spc="0" dirty="0" smtClean="0">
                <a:solidFill>
                  <a:srgbClr val="FFFFFF"/>
                </a:solidFill>
                <a:latin typeface="Arial"/>
                <a:cs typeface="Arial"/>
              </a:rPr>
              <a:t>s </a:t>
            </a:r>
            <a:r>
              <a:rPr sz="1600" spc="-90" dirty="0" smtClean="0">
                <a:solidFill>
                  <a:srgbClr val="FFFFFF"/>
                </a:solidFill>
                <a:latin typeface="Arial"/>
                <a:cs typeface="Arial"/>
              </a:rPr>
              <a:t>(</a:t>
            </a:r>
            <a:r>
              <a:rPr sz="1600" spc="20" dirty="0" smtClean="0">
                <a:solidFill>
                  <a:srgbClr val="FFFFFF"/>
                </a:solidFill>
                <a:latin typeface="Arial"/>
                <a:cs typeface="Arial"/>
              </a:rPr>
              <a:t>m</a:t>
            </a:r>
            <a:r>
              <a:rPr sz="1600" spc="-5" dirty="0" smtClean="0">
                <a:solidFill>
                  <a:srgbClr val="FFFFFF"/>
                </a:solidFill>
                <a:latin typeface="Arial"/>
                <a:cs typeface="Arial"/>
              </a:rPr>
              <a:t>é</a:t>
            </a:r>
            <a:r>
              <a:rPr sz="1600" spc="10" dirty="0" smtClean="0">
                <a:solidFill>
                  <a:srgbClr val="FFFFFF"/>
                </a:solidFill>
                <a:latin typeface="Arial"/>
                <a:cs typeface="Arial"/>
              </a:rPr>
              <a:t>d</a:t>
            </a:r>
            <a:r>
              <a:rPr sz="1600" spc="20" dirty="0" smtClean="0">
                <a:solidFill>
                  <a:srgbClr val="FFFFFF"/>
                </a:solidFill>
                <a:latin typeface="Arial"/>
                <a:cs typeface="Arial"/>
              </a:rPr>
              <a:t>e</a:t>
            </a:r>
            <a:r>
              <a:rPr sz="1600" spc="35" dirty="0" smtClean="0">
                <a:solidFill>
                  <a:srgbClr val="FFFFFF"/>
                </a:solidFill>
                <a:latin typeface="Arial"/>
                <a:cs typeface="Arial"/>
              </a:rPr>
              <a:t>cin</a:t>
            </a:r>
            <a:r>
              <a:rPr sz="1600" spc="-10" dirty="0" smtClean="0">
                <a:solidFill>
                  <a:srgbClr val="FFFFFF"/>
                </a:solidFill>
                <a:latin typeface="Arial"/>
                <a:cs typeface="Arial"/>
              </a:rPr>
              <a:t> </a:t>
            </a:r>
            <a:r>
              <a:rPr sz="1600" spc="30" dirty="0" smtClean="0">
                <a:solidFill>
                  <a:srgbClr val="FFFFFF"/>
                </a:solidFill>
                <a:latin typeface="Arial"/>
                <a:cs typeface="Arial"/>
              </a:rPr>
              <a:t>t</a:t>
            </a:r>
            <a:r>
              <a:rPr sz="1600" spc="5" dirty="0" smtClean="0">
                <a:solidFill>
                  <a:srgbClr val="FFFFFF"/>
                </a:solidFill>
                <a:latin typeface="Arial"/>
                <a:cs typeface="Arial"/>
              </a:rPr>
              <a:t>r</a:t>
            </a:r>
            <a:r>
              <a:rPr sz="1600" spc="-10" dirty="0" smtClean="0">
                <a:solidFill>
                  <a:srgbClr val="FFFFFF"/>
                </a:solidFill>
                <a:latin typeface="Arial"/>
                <a:cs typeface="Arial"/>
              </a:rPr>
              <a:t>a</a:t>
            </a:r>
            <a:r>
              <a:rPr sz="1600" spc="15" dirty="0" smtClean="0">
                <a:solidFill>
                  <a:srgbClr val="FFFFFF"/>
                </a:solidFill>
                <a:latin typeface="Arial"/>
                <a:cs typeface="Arial"/>
              </a:rPr>
              <a:t>i</a:t>
            </a:r>
            <a:r>
              <a:rPr sz="1600" spc="25" dirty="0" smtClean="0">
                <a:solidFill>
                  <a:srgbClr val="FFFFFF"/>
                </a:solidFill>
                <a:latin typeface="Arial"/>
                <a:cs typeface="Arial"/>
              </a:rPr>
              <a:t>t</a:t>
            </a:r>
            <a:r>
              <a:rPr sz="1600" spc="-10" dirty="0" smtClean="0">
                <a:solidFill>
                  <a:srgbClr val="FFFFFF"/>
                </a:solidFill>
                <a:latin typeface="Arial"/>
                <a:cs typeface="Arial"/>
              </a:rPr>
              <a:t>a</a:t>
            </a:r>
            <a:r>
              <a:rPr sz="1600" spc="0" dirty="0" smtClean="0">
                <a:solidFill>
                  <a:srgbClr val="FFFFFF"/>
                </a:solidFill>
                <a:latin typeface="Arial"/>
                <a:cs typeface="Arial"/>
              </a:rPr>
              <a:t>n</a:t>
            </a:r>
            <a:r>
              <a:rPr sz="1600" spc="35" dirty="0" smtClean="0">
                <a:solidFill>
                  <a:srgbClr val="FFFFFF"/>
                </a:solidFill>
                <a:latin typeface="Arial"/>
                <a:cs typeface="Arial"/>
              </a:rPr>
              <a:t>t</a:t>
            </a:r>
            <a:r>
              <a:rPr sz="1600" spc="-10" dirty="0" smtClean="0">
                <a:solidFill>
                  <a:srgbClr val="FFFFFF"/>
                </a:solidFill>
                <a:latin typeface="Arial"/>
                <a:cs typeface="Arial"/>
              </a:rPr>
              <a:t> </a:t>
            </a:r>
            <a:r>
              <a:rPr sz="1600" spc="10" dirty="0" smtClean="0">
                <a:solidFill>
                  <a:srgbClr val="FFFFFF"/>
                </a:solidFill>
                <a:latin typeface="Arial"/>
                <a:cs typeface="Arial"/>
              </a:rPr>
              <a:t>ou</a:t>
            </a:r>
            <a:r>
              <a:rPr sz="1600" spc="-10" dirty="0" smtClean="0">
                <a:solidFill>
                  <a:srgbClr val="FFFFFF"/>
                </a:solidFill>
                <a:latin typeface="Arial"/>
                <a:cs typeface="Arial"/>
              </a:rPr>
              <a:t> </a:t>
            </a:r>
            <a:r>
              <a:rPr sz="1600" spc="10" dirty="0" smtClean="0">
                <a:solidFill>
                  <a:srgbClr val="FFFFFF"/>
                </a:solidFill>
                <a:latin typeface="Arial"/>
                <a:cs typeface="Arial"/>
              </a:rPr>
              <a:t>de</a:t>
            </a:r>
            <a:r>
              <a:rPr sz="1600" spc="-10" dirty="0" smtClean="0">
                <a:solidFill>
                  <a:srgbClr val="FFFFFF"/>
                </a:solidFill>
                <a:latin typeface="Arial"/>
                <a:cs typeface="Arial"/>
              </a:rPr>
              <a:t> </a:t>
            </a:r>
            <a:r>
              <a:rPr sz="1600" spc="-30" dirty="0" smtClean="0">
                <a:solidFill>
                  <a:srgbClr val="FFFFFF"/>
                </a:solidFill>
                <a:latin typeface="Arial"/>
                <a:cs typeface="Arial"/>
              </a:rPr>
              <a:t>P</a:t>
            </a:r>
            <a:r>
              <a:rPr sz="1600" spc="35" dirty="0" smtClean="0">
                <a:solidFill>
                  <a:srgbClr val="FFFFFF"/>
                </a:solidFill>
                <a:latin typeface="Arial"/>
                <a:cs typeface="Arial"/>
              </a:rPr>
              <a:t>M</a:t>
            </a:r>
            <a:r>
              <a:rPr sz="1600" spc="-45" dirty="0" smtClean="0">
                <a:solidFill>
                  <a:srgbClr val="FFFFFF"/>
                </a:solidFill>
                <a:latin typeface="Arial"/>
                <a:cs typeface="Arial"/>
              </a:rPr>
              <a:t>I)</a:t>
            </a:r>
            <a:r>
              <a:rPr sz="1600" spc="-40" dirty="0" smtClean="0">
                <a:solidFill>
                  <a:srgbClr val="FFFFFF"/>
                </a:solidFill>
                <a:latin typeface="Arial"/>
                <a:cs typeface="Arial"/>
              </a:rPr>
              <a:t> </a:t>
            </a:r>
            <a:endParaRPr lang="fr-FR" sz="1600" spc="-40" dirty="0" smtClean="0">
              <a:solidFill>
                <a:srgbClr val="FFFFFF"/>
              </a:solidFill>
              <a:latin typeface="Arial"/>
              <a:cs typeface="Arial"/>
            </a:endParaRPr>
          </a:p>
          <a:p>
            <a:pPr marL="12700" marR="12700" indent="0" algn="ctr">
              <a:lnSpc>
                <a:spcPct val="112999"/>
              </a:lnSpc>
            </a:pPr>
            <a:r>
              <a:rPr sz="900" spc="-40" dirty="0" smtClean="0">
                <a:solidFill>
                  <a:srgbClr val="FFFFFF"/>
                </a:solidFill>
                <a:latin typeface="Arial"/>
                <a:cs typeface="Arial"/>
              </a:rPr>
              <a:t> </a:t>
            </a:r>
            <a:r>
              <a:rPr lang="fr-FR" sz="900" spc="-40" dirty="0" smtClean="0">
                <a:solidFill>
                  <a:srgbClr val="FFFFFF"/>
                </a:solidFill>
                <a:latin typeface="Arial"/>
                <a:cs typeface="Arial"/>
              </a:rPr>
              <a:t> </a:t>
            </a:r>
          </a:p>
          <a:p>
            <a:pPr marL="12700" marR="12700" indent="0" algn="ctr">
              <a:lnSpc>
                <a:spcPct val="112999"/>
              </a:lnSpc>
            </a:pPr>
            <a:r>
              <a:rPr lang="fr-FR" sz="1600" spc="-40" dirty="0" smtClean="0">
                <a:solidFill>
                  <a:srgbClr val="FFFFFF"/>
                </a:solidFill>
                <a:latin typeface="Arial"/>
                <a:cs typeface="Arial"/>
              </a:rPr>
              <a:t>ou </a:t>
            </a:r>
            <a:r>
              <a:rPr lang="fr-FR" sz="1600" spc="5" dirty="0" smtClean="0">
                <a:solidFill>
                  <a:srgbClr val="FFFFFF"/>
                </a:solidFill>
                <a:latin typeface="Arial"/>
                <a:cs typeface="Arial"/>
              </a:rPr>
              <a:t>c</a:t>
            </a:r>
            <a:r>
              <a:rPr sz="1600" spc="20" dirty="0" err="1" smtClean="0">
                <a:solidFill>
                  <a:srgbClr val="FFFFFF"/>
                </a:solidFill>
                <a:latin typeface="Arial"/>
                <a:cs typeface="Arial"/>
              </a:rPr>
              <a:t>onsul</a:t>
            </a:r>
            <a:r>
              <a:rPr sz="1600" spc="40" dirty="0" err="1" smtClean="0">
                <a:solidFill>
                  <a:srgbClr val="FFFFFF"/>
                </a:solidFill>
                <a:latin typeface="Arial"/>
                <a:cs typeface="Arial"/>
              </a:rPr>
              <a:t>t</a:t>
            </a:r>
            <a:r>
              <a:rPr sz="1600" spc="-15" dirty="0" err="1" smtClean="0">
                <a:solidFill>
                  <a:srgbClr val="FFFFFF"/>
                </a:solidFill>
                <a:latin typeface="Arial"/>
                <a:cs typeface="Arial"/>
              </a:rPr>
              <a:t>a</a:t>
            </a:r>
            <a:r>
              <a:rPr sz="1600" spc="30" dirty="0" err="1" smtClean="0">
                <a:solidFill>
                  <a:srgbClr val="FFFFFF"/>
                </a:solidFill>
                <a:latin typeface="Arial"/>
                <a:cs typeface="Arial"/>
              </a:rPr>
              <a:t>t</a:t>
            </a:r>
            <a:r>
              <a:rPr sz="1600" spc="0" dirty="0" err="1" smtClean="0">
                <a:solidFill>
                  <a:srgbClr val="FFFFFF"/>
                </a:solidFill>
                <a:latin typeface="Arial"/>
                <a:cs typeface="Arial"/>
              </a:rPr>
              <a:t>i</a:t>
            </a:r>
            <a:r>
              <a:rPr sz="1600" spc="20" dirty="0" err="1" smtClean="0">
                <a:solidFill>
                  <a:srgbClr val="FFFFFF"/>
                </a:solidFill>
                <a:latin typeface="Arial"/>
                <a:cs typeface="Arial"/>
              </a:rPr>
              <a:t>on</a:t>
            </a:r>
            <a:r>
              <a:rPr sz="1600" spc="20" dirty="0" smtClean="0">
                <a:solidFill>
                  <a:srgbClr val="FFFFFF"/>
                </a:solidFill>
                <a:latin typeface="Arial"/>
                <a:cs typeface="Arial"/>
              </a:rPr>
              <a:t> </a:t>
            </a:r>
            <a:r>
              <a:rPr sz="1600" spc="35" dirty="0" smtClean="0">
                <a:solidFill>
                  <a:srgbClr val="FFFFFF"/>
                </a:solidFill>
                <a:latin typeface="Arial"/>
                <a:cs typeface="Arial"/>
              </a:rPr>
              <a:t>p</a:t>
            </a:r>
            <a:r>
              <a:rPr sz="1600" spc="-10" dirty="0" smtClean="0">
                <a:solidFill>
                  <a:srgbClr val="FFFFFF"/>
                </a:solidFill>
                <a:latin typeface="Arial"/>
                <a:cs typeface="Arial"/>
              </a:rPr>
              <a:t>a</a:t>
            </a:r>
            <a:r>
              <a:rPr sz="1600" spc="0" dirty="0" smtClean="0">
                <a:solidFill>
                  <a:srgbClr val="FFFFFF"/>
                </a:solidFill>
                <a:latin typeface="Arial"/>
                <a:cs typeface="Arial"/>
              </a:rPr>
              <a:t>r</a:t>
            </a:r>
            <a:r>
              <a:rPr sz="1600" spc="-10" dirty="0" smtClean="0">
                <a:solidFill>
                  <a:srgbClr val="FFFFFF"/>
                </a:solidFill>
                <a:latin typeface="Arial"/>
                <a:cs typeface="Arial"/>
              </a:rPr>
              <a:t> </a:t>
            </a:r>
            <a:r>
              <a:rPr sz="1600" spc="0" dirty="0" smtClean="0">
                <a:solidFill>
                  <a:srgbClr val="FFFFFF"/>
                </a:solidFill>
                <a:latin typeface="Arial"/>
                <a:cs typeface="Arial"/>
              </a:rPr>
              <a:t>un</a:t>
            </a:r>
            <a:r>
              <a:rPr sz="1600" spc="-10" dirty="0" smtClean="0">
                <a:solidFill>
                  <a:srgbClr val="FFFFFF"/>
                </a:solidFill>
                <a:latin typeface="Arial"/>
                <a:cs typeface="Arial"/>
              </a:rPr>
              <a:t> </a:t>
            </a:r>
            <a:r>
              <a:rPr sz="1600" spc="20" dirty="0" smtClean="0">
                <a:solidFill>
                  <a:srgbClr val="FFFFFF"/>
                </a:solidFill>
                <a:latin typeface="Arial"/>
                <a:cs typeface="Arial"/>
              </a:rPr>
              <a:t>m</a:t>
            </a:r>
            <a:r>
              <a:rPr sz="1600" spc="-5" dirty="0" smtClean="0">
                <a:solidFill>
                  <a:srgbClr val="FFFFFF"/>
                </a:solidFill>
                <a:latin typeface="Arial"/>
                <a:cs typeface="Arial"/>
              </a:rPr>
              <a:t>é</a:t>
            </a:r>
            <a:r>
              <a:rPr sz="1600" spc="35" dirty="0" smtClean="0">
                <a:solidFill>
                  <a:srgbClr val="FFFFFF"/>
                </a:solidFill>
                <a:latin typeface="Arial"/>
                <a:cs typeface="Arial"/>
              </a:rPr>
              <a:t>d</a:t>
            </a:r>
            <a:r>
              <a:rPr sz="1600" spc="-5" dirty="0" smtClean="0">
                <a:solidFill>
                  <a:srgbClr val="FFFFFF"/>
                </a:solidFill>
                <a:latin typeface="Arial"/>
                <a:cs typeface="Arial"/>
              </a:rPr>
              <a:t>e</a:t>
            </a:r>
            <a:r>
              <a:rPr sz="1600" spc="35" dirty="0" smtClean="0">
                <a:solidFill>
                  <a:srgbClr val="FFFFFF"/>
                </a:solidFill>
                <a:latin typeface="Arial"/>
                <a:cs typeface="Arial"/>
              </a:rPr>
              <a:t>cin</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40" dirty="0" smtClean="0">
                <a:solidFill>
                  <a:srgbClr val="FFFFFF"/>
                </a:solidFill>
                <a:latin typeface="Arial"/>
                <a:cs typeface="Arial"/>
              </a:rPr>
              <a:t>c</a:t>
            </a:r>
            <a:r>
              <a:rPr sz="1600" spc="0" dirty="0" smtClean="0">
                <a:solidFill>
                  <a:srgbClr val="FFFFFF"/>
                </a:solidFill>
                <a:latin typeface="Arial"/>
                <a:cs typeface="Arial"/>
              </a:rPr>
              <a:t>r</a:t>
            </a:r>
            <a:r>
              <a:rPr sz="1600" spc="-5" dirty="0" smtClean="0">
                <a:solidFill>
                  <a:srgbClr val="FFFFFF"/>
                </a:solidFill>
                <a:latin typeface="Arial"/>
                <a:cs typeface="Arial"/>
              </a:rPr>
              <a:t>è</a:t>
            </a:r>
            <a:r>
              <a:rPr sz="1600" spc="35" dirty="0" smtClean="0">
                <a:solidFill>
                  <a:srgbClr val="FFFFFF"/>
                </a:solidFill>
                <a:latin typeface="Arial"/>
                <a:cs typeface="Arial"/>
              </a:rPr>
              <a:t>ch</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20" dirty="0" smtClean="0">
                <a:solidFill>
                  <a:srgbClr val="FFFFFF"/>
                </a:solidFill>
                <a:latin typeface="Arial"/>
                <a:cs typeface="Arial"/>
              </a:rPr>
              <a:t>ou</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l</a:t>
            </a:r>
            <a:r>
              <a:rPr sz="1600" spc="-5" dirty="0" smtClean="0">
                <a:solidFill>
                  <a:srgbClr val="FFFFFF"/>
                </a:solidFill>
                <a:latin typeface="Arial"/>
                <a:cs typeface="Arial"/>
              </a:rPr>
              <a:t>’é</a:t>
            </a:r>
            <a:r>
              <a:rPr sz="1600" spc="35" dirty="0" smtClean="0">
                <a:solidFill>
                  <a:srgbClr val="FFFFFF"/>
                </a:solidFill>
                <a:latin typeface="Arial"/>
                <a:cs typeface="Arial"/>
              </a:rPr>
              <a:t>d</a:t>
            </a:r>
            <a:r>
              <a:rPr sz="1600" spc="5" dirty="0" smtClean="0">
                <a:solidFill>
                  <a:srgbClr val="FFFFFF"/>
                </a:solidFill>
                <a:latin typeface="Arial"/>
                <a:cs typeface="Arial"/>
              </a:rPr>
              <a:t>u</a:t>
            </a:r>
            <a:r>
              <a:rPr sz="1600" spc="40" dirty="0" smtClean="0">
                <a:solidFill>
                  <a:srgbClr val="FFFFFF"/>
                </a:solidFill>
                <a:latin typeface="Arial"/>
                <a:cs typeface="Arial"/>
              </a:rPr>
              <a:t>c</a:t>
            </a:r>
            <a:r>
              <a:rPr sz="1600" spc="15" dirty="0" smtClean="0">
                <a:solidFill>
                  <a:srgbClr val="FFFFFF"/>
                </a:solidFill>
                <a:latin typeface="Arial"/>
                <a:cs typeface="Arial"/>
              </a:rPr>
              <a:t>a</a:t>
            </a:r>
            <a:r>
              <a:rPr sz="1600" spc="0" dirty="0" smtClean="0">
                <a:solidFill>
                  <a:srgbClr val="FFFFFF"/>
                </a:solidFill>
                <a:latin typeface="Arial"/>
                <a:cs typeface="Arial"/>
              </a:rPr>
              <a:t>t</a:t>
            </a:r>
            <a:r>
              <a:rPr sz="1600" spc="10" dirty="0" smtClean="0">
                <a:solidFill>
                  <a:srgbClr val="FFFFFF"/>
                </a:solidFill>
                <a:latin typeface="Arial"/>
                <a:cs typeface="Arial"/>
              </a:rPr>
              <a:t>ion</a:t>
            </a:r>
            <a:r>
              <a:rPr sz="1600" spc="-10" dirty="0" smtClean="0">
                <a:solidFill>
                  <a:srgbClr val="FFFFFF"/>
                </a:solidFill>
                <a:latin typeface="Arial"/>
                <a:cs typeface="Arial"/>
              </a:rPr>
              <a:t> </a:t>
            </a:r>
            <a:r>
              <a:rPr sz="1600" spc="0" dirty="0" smtClean="0">
                <a:solidFill>
                  <a:srgbClr val="FFFFFF"/>
                </a:solidFill>
                <a:latin typeface="Arial"/>
                <a:cs typeface="Arial"/>
              </a:rPr>
              <a:t>n</a:t>
            </a:r>
            <a:r>
              <a:rPr sz="1600" spc="15" dirty="0" smtClean="0">
                <a:solidFill>
                  <a:srgbClr val="FFFFFF"/>
                </a:solidFill>
                <a:latin typeface="Arial"/>
                <a:cs typeface="Arial"/>
              </a:rPr>
              <a:t>a</a:t>
            </a:r>
            <a:r>
              <a:rPr sz="1600" spc="0" dirty="0" smtClean="0">
                <a:solidFill>
                  <a:srgbClr val="FFFFFF"/>
                </a:solidFill>
                <a:latin typeface="Arial"/>
                <a:cs typeface="Arial"/>
              </a:rPr>
              <a:t>t</a:t>
            </a:r>
            <a:r>
              <a:rPr sz="1600" spc="10" dirty="0" smtClean="0">
                <a:solidFill>
                  <a:srgbClr val="FFFFFF"/>
                </a:solidFill>
                <a:latin typeface="Arial"/>
                <a:cs typeface="Arial"/>
              </a:rPr>
              <a:t>ion</a:t>
            </a:r>
            <a:r>
              <a:rPr sz="1600" spc="-10" dirty="0" smtClean="0">
                <a:solidFill>
                  <a:srgbClr val="FFFFFF"/>
                </a:solidFill>
                <a:latin typeface="Arial"/>
                <a:cs typeface="Arial"/>
              </a:rPr>
              <a:t>ale</a:t>
            </a:r>
            <a:endParaRPr sz="1600" dirty="0">
              <a:latin typeface="Arial"/>
              <a:cs typeface="Arial"/>
            </a:endParaRPr>
          </a:p>
        </p:txBody>
      </p:sp>
      <p:sp>
        <p:nvSpPr>
          <p:cNvPr id="94" name="object 21"/>
          <p:cNvSpPr/>
          <p:nvPr/>
        </p:nvSpPr>
        <p:spPr>
          <a:xfrm>
            <a:off x="10348856" y="808522"/>
            <a:ext cx="1468945" cy="1456154"/>
          </a:xfrm>
          <a:custGeom>
            <a:avLst/>
            <a:gdLst/>
            <a:ahLst/>
            <a:cxnLst/>
            <a:rect l="l" t="t" r="r" b="b"/>
            <a:pathLst>
              <a:path w="1468945" h="726757">
                <a:moveTo>
                  <a:pt x="0" y="0"/>
                </a:moveTo>
                <a:lnTo>
                  <a:pt x="75" y="653199"/>
                </a:lnTo>
                <a:lnTo>
                  <a:pt x="4815" y="701772"/>
                </a:lnTo>
                <a:lnTo>
                  <a:pt x="38524" y="724874"/>
                </a:lnTo>
                <a:lnTo>
                  <a:pt x="1468945" y="726757"/>
                </a:lnTo>
                <a:lnTo>
                  <a:pt x="1468870" y="73557"/>
                </a:lnTo>
                <a:lnTo>
                  <a:pt x="1464129" y="24985"/>
                </a:lnTo>
                <a:lnTo>
                  <a:pt x="1430421" y="1882"/>
                </a:lnTo>
                <a:lnTo>
                  <a:pt x="0" y="0"/>
                </a:lnTo>
                <a:close/>
              </a:path>
            </a:pathLst>
          </a:custGeom>
          <a:solidFill>
            <a:srgbClr val="009396"/>
          </a:solidFill>
        </p:spPr>
        <p:txBody>
          <a:bodyPr wrap="square" lIns="0" tIns="0" rIns="0" bIns="0" rtlCol="0">
            <a:noAutofit/>
          </a:bodyPr>
          <a:lstStyle/>
          <a:p>
            <a:endParaRPr/>
          </a:p>
        </p:txBody>
      </p:sp>
      <p:sp>
        <p:nvSpPr>
          <p:cNvPr id="95" name="object 22"/>
          <p:cNvSpPr txBox="1"/>
          <p:nvPr/>
        </p:nvSpPr>
        <p:spPr>
          <a:xfrm>
            <a:off x="10477015" y="888999"/>
            <a:ext cx="1250666" cy="1391449"/>
          </a:xfrm>
          <a:prstGeom prst="rect">
            <a:avLst/>
          </a:prstGeom>
        </p:spPr>
        <p:txBody>
          <a:bodyPr vert="horz" wrap="square" lIns="0" tIns="0" rIns="0" bIns="0" rtlCol="0">
            <a:noAutofit/>
          </a:bodyPr>
          <a:lstStyle/>
          <a:p>
            <a:pPr marL="12700" marR="12700" algn="ctr">
              <a:lnSpc>
                <a:spcPct val="108600"/>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0" dirty="0" smtClean="0">
                <a:solidFill>
                  <a:srgbClr val="FFFFFF"/>
                </a:solidFill>
                <a:latin typeface="Arial"/>
                <a:cs typeface="Arial"/>
              </a:rPr>
              <a:t>suivi </a:t>
            </a:r>
            <a:r>
              <a:rPr sz="1600" spc="20" dirty="0" smtClean="0">
                <a:solidFill>
                  <a:srgbClr val="FFFFFF"/>
                </a:solidFill>
                <a:latin typeface="Arial"/>
                <a:cs typeface="Arial"/>
              </a:rPr>
              <a:t>o</a:t>
            </a:r>
            <a:r>
              <a:rPr sz="1600" spc="35" dirty="0" smtClean="0">
                <a:solidFill>
                  <a:srgbClr val="FFFFFF"/>
                </a:solidFill>
                <a:latin typeface="Arial"/>
                <a:cs typeface="Arial"/>
              </a:rPr>
              <a:t>b</a:t>
            </a:r>
            <a:r>
              <a:rPr sz="1600" spc="-5" dirty="0" smtClean="0">
                <a:solidFill>
                  <a:srgbClr val="FFFFFF"/>
                </a:solidFill>
                <a:latin typeface="Arial"/>
                <a:cs typeface="Arial"/>
              </a:rPr>
              <a:t>l</a:t>
            </a:r>
            <a:r>
              <a:rPr sz="1600" spc="10" dirty="0" smtClean="0">
                <a:solidFill>
                  <a:srgbClr val="FFFFFF"/>
                </a:solidFill>
                <a:latin typeface="Arial"/>
                <a:cs typeface="Arial"/>
              </a:rPr>
              <a:t>iga</a:t>
            </a:r>
            <a:r>
              <a:rPr sz="1600" spc="-10" dirty="0" smtClean="0">
                <a:solidFill>
                  <a:srgbClr val="FFFFFF"/>
                </a:solidFill>
                <a:latin typeface="Arial"/>
                <a:cs typeface="Arial"/>
              </a:rPr>
              <a:t>t</a:t>
            </a:r>
            <a:r>
              <a:rPr sz="1600" spc="20" dirty="0" smtClean="0">
                <a:solidFill>
                  <a:srgbClr val="FFFFFF"/>
                </a:solidFill>
                <a:latin typeface="Arial"/>
                <a:cs typeface="Arial"/>
              </a:rPr>
              <a:t>oir</a:t>
            </a:r>
            <a:r>
              <a:rPr sz="1600" spc="-15" dirty="0" smtClean="0">
                <a:solidFill>
                  <a:srgbClr val="FFFFFF"/>
                </a:solidFill>
                <a:latin typeface="Arial"/>
                <a:cs typeface="Arial"/>
              </a:rPr>
              <a:t>e</a:t>
            </a:r>
            <a:r>
              <a:rPr sz="1600" spc="-10" dirty="0" smtClean="0">
                <a:solidFill>
                  <a:srgbClr val="FFFFFF"/>
                </a:solidFill>
                <a:latin typeface="Arial"/>
                <a:cs typeface="Arial"/>
              </a:rPr>
              <a:t> e</a:t>
            </a:r>
            <a:r>
              <a:rPr sz="1600" spc="0" dirty="0" smtClean="0">
                <a:solidFill>
                  <a:srgbClr val="FFFFFF"/>
                </a:solidFill>
                <a:latin typeface="Arial"/>
                <a:cs typeface="Arial"/>
              </a:rPr>
              <a:t>n</a:t>
            </a:r>
            <a:r>
              <a:rPr sz="1600" spc="30" dirty="0" smtClean="0">
                <a:solidFill>
                  <a:srgbClr val="FFFFFF"/>
                </a:solidFill>
                <a:latin typeface="Arial"/>
                <a:cs typeface="Arial"/>
              </a:rPr>
              <a:t>t</a:t>
            </a:r>
            <a:r>
              <a:rPr sz="1600" spc="0" dirty="0" smtClean="0">
                <a:solidFill>
                  <a:srgbClr val="FFFFFF"/>
                </a:solidFill>
                <a:latin typeface="Arial"/>
                <a:cs typeface="Arial"/>
              </a:rPr>
              <a:t>r</a:t>
            </a:r>
            <a:r>
              <a:rPr sz="1600" spc="-15" dirty="0" smtClean="0">
                <a:solidFill>
                  <a:srgbClr val="FFFFFF"/>
                </a:solidFill>
                <a:latin typeface="Arial"/>
                <a:cs typeface="Arial"/>
              </a:rPr>
              <a:t>e</a:t>
            </a:r>
            <a:endParaRPr sz="1600" dirty="0">
              <a:latin typeface="Arial"/>
              <a:cs typeface="Arial"/>
            </a:endParaRPr>
          </a:p>
          <a:p>
            <a:pPr marL="55244" marR="55244" indent="-635" algn="ctr">
              <a:lnSpc>
                <a:spcPct val="108600"/>
              </a:lnSpc>
            </a:pPr>
            <a:r>
              <a:rPr sz="1600" dirty="0" smtClean="0">
                <a:solidFill>
                  <a:srgbClr val="FFFFFF"/>
                </a:solidFill>
                <a:latin typeface="Arial"/>
                <a:cs typeface="Arial"/>
              </a:rPr>
              <a:t>0</a:t>
            </a:r>
            <a:r>
              <a:rPr sz="1600" spc="-10" dirty="0" smtClean="0">
                <a:solidFill>
                  <a:srgbClr val="FFFFFF"/>
                </a:solidFill>
                <a:latin typeface="Arial"/>
                <a:cs typeface="Arial"/>
              </a:rPr>
              <a:t> </a:t>
            </a:r>
            <a:r>
              <a:rPr sz="1600" spc="-15" dirty="0" smtClean="0">
                <a:solidFill>
                  <a:srgbClr val="FFFFFF"/>
                </a:solidFill>
                <a:latin typeface="Arial"/>
                <a:cs typeface="Arial"/>
              </a:rPr>
              <a:t>e</a:t>
            </a:r>
            <a:r>
              <a:rPr sz="1600" spc="35" dirty="0" smtClean="0">
                <a:solidFill>
                  <a:srgbClr val="FFFFFF"/>
                </a:solidFill>
                <a:latin typeface="Arial"/>
                <a:cs typeface="Arial"/>
              </a:rPr>
              <a:t>t</a:t>
            </a:r>
            <a:r>
              <a:rPr sz="1600" spc="-10" dirty="0" smtClean="0">
                <a:solidFill>
                  <a:srgbClr val="FFFFFF"/>
                </a:solidFill>
                <a:latin typeface="Arial"/>
                <a:cs typeface="Arial"/>
              </a:rPr>
              <a:t> </a:t>
            </a:r>
            <a:r>
              <a:rPr sz="1600" spc="0" dirty="0" smtClean="0">
                <a:solidFill>
                  <a:srgbClr val="FFFFFF"/>
                </a:solidFill>
                <a:latin typeface="Arial"/>
                <a:cs typeface="Arial"/>
              </a:rPr>
              <a:t>6</a:t>
            </a:r>
            <a:r>
              <a:rPr sz="1600" spc="-10" dirty="0" smtClean="0">
                <a:solidFill>
                  <a:srgbClr val="FFFFFF"/>
                </a:solidFill>
                <a:latin typeface="Arial"/>
                <a:cs typeface="Arial"/>
              </a:rPr>
              <a:t> </a:t>
            </a:r>
            <a:r>
              <a:rPr sz="1600" spc="-10" dirty="0" err="1" smtClean="0">
                <a:solidFill>
                  <a:srgbClr val="FFFFFF"/>
                </a:solidFill>
                <a:latin typeface="Arial"/>
                <a:cs typeface="Arial"/>
              </a:rPr>
              <a:t>a</a:t>
            </a:r>
            <a:r>
              <a:rPr sz="1600" spc="0" dirty="0" err="1" smtClean="0">
                <a:solidFill>
                  <a:srgbClr val="FFFFFF"/>
                </a:solidFill>
                <a:latin typeface="Arial"/>
                <a:cs typeface="Arial"/>
              </a:rPr>
              <a:t>ns</a:t>
            </a:r>
            <a:endParaRPr sz="900" dirty="0">
              <a:latin typeface="Arial"/>
              <a:cs typeface="Arial"/>
            </a:endParaRPr>
          </a:p>
        </p:txBody>
      </p:sp>
      <p:sp>
        <p:nvSpPr>
          <p:cNvPr id="101" name="object 28"/>
          <p:cNvSpPr/>
          <p:nvPr/>
        </p:nvSpPr>
        <p:spPr>
          <a:xfrm>
            <a:off x="5891886" y="5688531"/>
            <a:ext cx="5933301" cy="637585"/>
          </a:xfrm>
          <a:custGeom>
            <a:avLst/>
            <a:gdLst/>
            <a:ahLst/>
            <a:cxnLst/>
            <a:rect l="l" t="t" r="r" b="b"/>
            <a:pathLst>
              <a:path w="2533929" h="561873">
                <a:moveTo>
                  <a:pt x="0" y="0"/>
                </a:moveTo>
                <a:lnTo>
                  <a:pt x="75" y="488304"/>
                </a:lnTo>
                <a:lnTo>
                  <a:pt x="4814" y="536882"/>
                </a:lnTo>
                <a:lnTo>
                  <a:pt x="38516" y="559989"/>
                </a:lnTo>
                <a:lnTo>
                  <a:pt x="2533929" y="56187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102" name="object 29"/>
          <p:cNvSpPr txBox="1"/>
          <p:nvPr/>
        </p:nvSpPr>
        <p:spPr>
          <a:xfrm>
            <a:off x="6019086" y="5778088"/>
            <a:ext cx="5685234" cy="458470"/>
          </a:xfrm>
          <a:prstGeom prst="rect">
            <a:avLst/>
          </a:prstGeom>
        </p:spPr>
        <p:txBody>
          <a:bodyPr vert="horz" wrap="square" lIns="0" tIns="0" rIns="0" bIns="0" rtlCol="0">
            <a:noAutofit/>
          </a:bodyPr>
          <a:lstStyle/>
          <a:p>
            <a:pPr marL="12700" marR="12700" indent="0" algn="ctr">
              <a:lnSpc>
                <a:spcPct val="108600"/>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b="1" spc="15" dirty="0" smtClean="0">
                <a:solidFill>
                  <a:srgbClr val="FFFFFF"/>
                </a:solidFill>
                <a:latin typeface="Arial"/>
                <a:cs typeface="Arial"/>
              </a:rPr>
              <a:t>d</a:t>
            </a:r>
            <a:r>
              <a:rPr sz="1600" b="1" spc="25" dirty="0" smtClean="0">
                <a:solidFill>
                  <a:srgbClr val="FFFFFF"/>
                </a:solidFill>
                <a:latin typeface="Arial"/>
                <a:cs typeface="Arial"/>
              </a:rPr>
              <a:t>é</a:t>
            </a:r>
            <a:r>
              <a:rPr sz="1600" b="1" spc="0" dirty="0" smtClean="0">
                <a:solidFill>
                  <a:srgbClr val="FFFFFF"/>
                </a:solidFill>
                <a:latin typeface="Arial"/>
                <a:cs typeface="Arial"/>
              </a:rPr>
              <a:t>di</a:t>
            </a:r>
            <a:r>
              <a:rPr sz="1600" b="1" spc="25" dirty="0" smtClean="0">
                <a:solidFill>
                  <a:srgbClr val="FFFFFF"/>
                </a:solidFill>
                <a:latin typeface="Arial"/>
                <a:cs typeface="Arial"/>
              </a:rPr>
              <a:t>é</a:t>
            </a:r>
            <a:r>
              <a:rPr sz="1600" b="1" spc="20" dirty="0" smtClean="0">
                <a:solidFill>
                  <a:srgbClr val="FFFFFF"/>
                </a:solidFill>
                <a:latin typeface="Arial"/>
                <a:cs typeface="Arial"/>
              </a:rPr>
              <a:t>e</a:t>
            </a:r>
            <a:r>
              <a:rPr sz="1600" b="1" spc="-10" dirty="0" smtClean="0">
                <a:solidFill>
                  <a:srgbClr val="FFFFFF"/>
                </a:solidFill>
                <a:latin typeface="Arial"/>
                <a:cs typeface="Arial"/>
              </a:rPr>
              <a:t> </a:t>
            </a:r>
            <a:r>
              <a:rPr sz="1600" spc="-10" dirty="0" smtClean="0">
                <a:solidFill>
                  <a:srgbClr val="FFFFFF"/>
                </a:solidFill>
                <a:latin typeface="Arial"/>
                <a:cs typeface="Arial"/>
              </a:rPr>
              <a:t>e</a:t>
            </a:r>
            <a:r>
              <a:rPr sz="1600" spc="0" dirty="0" smtClean="0">
                <a:solidFill>
                  <a:srgbClr val="FFFFFF"/>
                </a:solidFill>
                <a:latin typeface="Arial"/>
                <a:cs typeface="Arial"/>
              </a:rPr>
              <a:t>n</a:t>
            </a:r>
            <a:r>
              <a:rPr sz="1600" spc="-10" dirty="0" smtClean="0">
                <a:solidFill>
                  <a:srgbClr val="FFFFFF"/>
                </a:solidFill>
                <a:latin typeface="Arial"/>
                <a:cs typeface="Arial"/>
              </a:rPr>
              <a:t> </a:t>
            </a:r>
            <a:r>
              <a:rPr sz="1600" spc="5" dirty="0" smtClean="0">
                <a:solidFill>
                  <a:srgbClr val="FFFFFF"/>
                </a:solidFill>
                <a:latin typeface="Arial"/>
                <a:cs typeface="Arial"/>
              </a:rPr>
              <a:t>s</a:t>
            </a:r>
            <a:r>
              <a:rPr sz="1600" spc="20" dirty="0" smtClean="0">
                <a:solidFill>
                  <a:srgbClr val="FFFFFF"/>
                </a:solidFill>
                <a:latin typeface="Arial"/>
                <a:cs typeface="Arial"/>
              </a:rPr>
              <a:t>oins</a:t>
            </a:r>
            <a:r>
              <a:rPr sz="1600" spc="-10" dirty="0" smtClean="0">
                <a:solidFill>
                  <a:srgbClr val="FFFFFF"/>
                </a:solidFill>
                <a:latin typeface="Arial"/>
                <a:cs typeface="Arial"/>
              </a:rPr>
              <a:t> </a:t>
            </a:r>
            <a:r>
              <a:rPr sz="1600" spc="40" dirty="0" err="1" smtClean="0">
                <a:solidFill>
                  <a:srgbClr val="FFFFFF"/>
                </a:solidFill>
                <a:latin typeface="Arial"/>
                <a:cs typeface="Arial"/>
              </a:rPr>
              <a:t>p</a:t>
            </a:r>
            <a:r>
              <a:rPr sz="1600" spc="5" dirty="0" err="1" smtClean="0">
                <a:solidFill>
                  <a:srgbClr val="FFFFFF"/>
                </a:solidFill>
                <a:latin typeface="Arial"/>
                <a:cs typeface="Arial"/>
              </a:rPr>
              <a:t>rim</a:t>
            </a:r>
            <a:r>
              <a:rPr sz="1600" spc="-10" dirty="0" err="1" smtClean="0">
                <a:solidFill>
                  <a:srgbClr val="FFFFFF"/>
                </a:solidFill>
                <a:latin typeface="Arial"/>
                <a:cs typeface="Arial"/>
              </a:rPr>
              <a:t>a</a:t>
            </a:r>
            <a:r>
              <a:rPr sz="1600" spc="0" dirty="0" err="1" smtClean="0">
                <a:solidFill>
                  <a:srgbClr val="FFFFFF"/>
                </a:solidFill>
                <a:latin typeface="Arial"/>
                <a:cs typeface="Arial"/>
              </a:rPr>
              <a:t>i</a:t>
            </a:r>
            <a:r>
              <a:rPr sz="1600" spc="-10" dirty="0" err="1" smtClean="0">
                <a:solidFill>
                  <a:srgbClr val="FFFFFF"/>
                </a:solidFill>
                <a:latin typeface="Arial"/>
                <a:cs typeface="Arial"/>
              </a:rPr>
              <a:t>r</a:t>
            </a:r>
            <a:r>
              <a:rPr sz="1600" spc="0" dirty="0" err="1" smtClean="0">
                <a:solidFill>
                  <a:srgbClr val="FFFFFF"/>
                </a:solidFill>
                <a:latin typeface="Arial"/>
                <a:cs typeface="Arial"/>
              </a:rPr>
              <a:t>es</a:t>
            </a:r>
            <a:r>
              <a:rPr sz="1600" spc="-10" dirty="0" smtClean="0">
                <a:solidFill>
                  <a:srgbClr val="FFFFFF"/>
                </a:solidFill>
                <a:latin typeface="Arial"/>
                <a:cs typeface="Arial"/>
              </a:rPr>
              <a:t> </a:t>
            </a:r>
            <a:endParaRPr lang="fr-FR" sz="1600" spc="-10" dirty="0" smtClean="0">
              <a:solidFill>
                <a:srgbClr val="FFFFFF"/>
              </a:solidFill>
              <a:latin typeface="Arial"/>
              <a:cs typeface="Arial"/>
            </a:endParaRPr>
          </a:p>
          <a:p>
            <a:pPr marL="12700" marR="12700" indent="0" algn="ctr">
              <a:lnSpc>
                <a:spcPct val="108600"/>
              </a:lnSpc>
            </a:pPr>
            <a:r>
              <a:rPr sz="1600" spc="35" dirty="0" err="1" smtClean="0">
                <a:solidFill>
                  <a:srgbClr val="FFFFFF"/>
                </a:solidFill>
                <a:latin typeface="Arial"/>
                <a:cs typeface="Arial"/>
              </a:rPr>
              <a:t>d</a:t>
            </a:r>
            <a:r>
              <a:rPr sz="1600" spc="-10" dirty="0" err="1" smtClean="0">
                <a:solidFill>
                  <a:srgbClr val="FFFFFF"/>
                </a:solidFill>
                <a:latin typeface="Arial"/>
                <a:cs typeface="Arial"/>
              </a:rPr>
              <a:t>a</a:t>
            </a:r>
            <a:r>
              <a:rPr sz="1600" spc="0" dirty="0" err="1" smtClean="0">
                <a:solidFill>
                  <a:srgbClr val="FFFFFF"/>
                </a:solidFill>
                <a:latin typeface="Arial"/>
                <a:cs typeface="Arial"/>
              </a:rPr>
              <a:t>ns</a:t>
            </a:r>
            <a:r>
              <a:rPr sz="1600" spc="0" dirty="0" smtClean="0">
                <a:solidFill>
                  <a:srgbClr val="FFFFFF"/>
                </a:solidFill>
                <a:latin typeface="Arial"/>
                <a:cs typeface="Arial"/>
              </a:rPr>
              <a:t> l</a:t>
            </a:r>
            <a:r>
              <a:rPr sz="1600" spc="-5" dirty="0" smtClean="0">
                <a:solidFill>
                  <a:srgbClr val="FFFFFF"/>
                </a:solidFill>
                <a:latin typeface="Arial"/>
                <a:cs typeface="Arial"/>
              </a:rPr>
              <a:t>e</a:t>
            </a:r>
            <a:r>
              <a:rPr sz="1600" spc="0" dirty="0" smtClean="0">
                <a:solidFill>
                  <a:srgbClr val="FFFFFF"/>
                </a:solidFill>
                <a:latin typeface="Arial"/>
                <a:cs typeface="Arial"/>
              </a:rPr>
              <a:t>s</a:t>
            </a:r>
            <a:r>
              <a:rPr sz="1600" spc="-10" dirty="0" smtClean="0">
                <a:solidFill>
                  <a:srgbClr val="FFFFFF"/>
                </a:solidFill>
                <a:latin typeface="Arial"/>
                <a:cs typeface="Arial"/>
              </a:rPr>
              <a:t> </a:t>
            </a:r>
            <a:r>
              <a:rPr sz="1600" spc="0" dirty="0" smtClean="0">
                <a:solidFill>
                  <a:srgbClr val="FFFFFF"/>
                </a:solidFill>
                <a:latin typeface="Arial"/>
                <a:cs typeface="Arial"/>
              </a:rPr>
              <a:t>3</a:t>
            </a:r>
            <a:r>
              <a:rPr sz="1600" spc="-10" dirty="0" smtClean="0">
                <a:solidFill>
                  <a:srgbClr val="FFFFFF"/>
                </a:solidFill>
                <a:latin typeface="Arial"/>
                <a:cs typeface="Arial"/>
              </a:rPr>
              <a:t> </a:t>
            </a:r>
            <a:r>
              <a:rPr sz="1600" spc="0" dirty="0" err="1" smtClean="0">
                <a:solidFill>
                  <a:srgbClr val="FFFFFF"/>
                </a:solidFill>
                <a:latin typeface="Arial"/>
                <a:cs typeface="Arial"/>
              </a:rPr>
              <a:t>s</a:t>
            </a:r>
            <a:r>
              <a:rPr sz="1600" spc="-10" dirty="0" err="1" smtClean="0">
                <a:solidFill>
                  <a:srgbClr val="FFFFFF"/>
                </a:solidFill>
                <a:latin typeface="Arial"/>
                <a:cs typeface="Arial"/>
              </a:rPr>
              <a:t>e</a:t>
            </a:r>
            <a:r>
              <a:rPr sz="1600" spc="20" dirty="0" err="1" smtClean="0">
                <a:solidFill>
                  <a:srgbClr val="FFFFFF"/>
                </a:solidFill>
                <a:latin typeface="Arial"/>
                <a:cs typeface="Arial"/>
              </a:rPr>
              <a:t>m</a:t>
            </a:r>
            <a:r>
              <a:rPr sz="1600" spc="-10" dirty="0" err="1" smtClean="0">
                <a:solidFill>
                  <a:srgbClr val="FFFFFF"/>
                </a:solidFill>
                <a:latin typeface="Arial"/>
                <a:cs typeface="Arial"/>
              </a:rPr>
              <a:t>a</a:t>
            </a:r>
            <a:r>
              <a:rPr sz="1600" spc="0" dirty="0" err="1" smtClean="0">
                <a:solidFill>
                  <a:srgbClr val="FFFFFF"/>
                </a:solidFill>
                <a:latin typeface="Arial"/>
                <a:cs typeface="Arial"/>
              </a:rPr>
              <a:t>in</a:t>
            </a:r>
            <a:r>
              <a:rPr sz="1600" spc="-5" dirty="0" err="1" smtClean="0">
                <a:solidFill>
                  <a:srgbClr val="FFFFFF"/>
                </a:solidFill>
                <a:latin typeface="Arial"/>
                <a:cs typeface="Arial"/>
              </a:rPr>
              <a:t>e</a:t>
            </a:r>
            <a:r>
              <a:rPr sz="1600" spc="0" dirty="0" err="1" smtClean="0">
                <a:solidFill>
                  <a:srgbClr val="FFFFFF"/>
                </a:solidFill>
                <a:latin typeface="Arial"/>
                <a:cs typeface="Arial"/>
              </a:rPr>
              <a:t>s</a:t>
            </a:r>
            <a:r>
              <a:rPr sz="1600" spc="-10" dirty="0" smtClean="0">
                <a:solidFill>
                  <a:srgbClr val="FFFFFF"/>
                </a:solidFill>
                <a:latin typeface="Arial"/>
                <a:cs typeface="Arial"/>
              </a:rPr>
              <a:t> </a:t>
            </a:r>
            <a:endParaRPr lang="fr-FR" sz="1600" spc="-10" dirty="0" smtClean="0">
              <a:solidFill>
                <a:srgbClr val="FFFFFF"/>
              </a:solidFill>
              <a:latin typeface="Arial"/>
              <a:cs typeface="Arial"/>
            </a:endParaRPr>
          </a:p>
          <a:p>
            <a:pPr marL="12700" marR="12700" indent="0" algn="ctr">
              <a:lnSpc>
                <a:spcPct val="108600"/>
              </a:lnSpc>
            </a:pPr>
            <a:endParaRPr lang="fr-FR" sz="900" spc="-10" dirty="0">
              <a:solidFill>
                <a:srgbClr val="FFFFFF"/>
              </a:solidFill>
              <a:latin typeface="Arial"/>
              <a:cs typeface="Arial"/>
            </a:endParaRPr>
          </a:p>
          <a:p>
            <a:pPr marL="12700" marR="12700" indent="0" algn="ctr">
              <a:lnSpc>
                <a:spcPct val="108600"/>
              </a:lnSpc>
            </a:pPr>
            <a:r>
              <a:rPr sz="900" spc="-10" dirty="0" smtClean="0">
                <a:solidFill>
                  <a:srgbClr val="FFFFFF"/>
                </a:solidFill>
                <a:latin typeface="Arial"/>
                <a:cs typeface="Arial"/>
              </a:rPr>
              <a:t> </a:t>
            </a:r>
            <a:endParaRPr sz="900" dirty="0">
              <a:latin typeface="Arial"/>
              <a:cs typeface="Arial"/>
            </a:endParaRPr>
          </a:p>
        </p:txBody>
      </p:sp>
      <p:sp>
        <p:nvSpPr>
          <p:cNvPr id="103" name="object 30"/>
          <p:cNvSpPr/>
          <p:nvPr/>
        </p:nvSpPr>
        <p:spPr>
          <a:xfrm>
            <a:off x="7143684" y="2694364"/>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04" name="object 31"/>
          <p:cNvSpPr/>
          <p:nvPr/>
        </p:nvSpPr>
        <p:spPr>
          <a:xfrm>
            <a:off x="7093532" y="2839203"/>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15" name="object 42"/>
          <p:cNvSpPr/>
          <p:nvPr/>
        </p:nvSpPr>
        <p:spPr>
          <a:xfrm>
            <a:off x="11033176" y="3705444"/>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0" name="object 67"/>
          <p:cNvSpPr txBox="1"/>
          <p:nvPr/>
        </p:nvSpPr>
        <p:spPr>
          <a:xfrm>
            <a:off x="10590972" y="3831809"/>
            <a:ext cx="984250" cy="1222376"/>
          </a:xfrm>
          <a:prstGeom prst="rect">
            <a:avLst/>
          </a:prstGeom>
        </p:spPr>
        <p:txBody>
          <a:bodyPr vert="horz" wrap="square" lIns="0" tIns="0" rIns="0" bIns="0" rtlCol="0">
            <a:noAutofit/>
          </a:bodyPr>
          <a:lstStyle/>
          <a:p>
            <a:pPr marL="12700" marR="12700" indent="0" algn="ctr">
              <a:lnSpc>
                <a:spcPct val="107400"/>
              </a:lnSpc>
            </a:pPr>
            <a:r>
              <a:rPr sz="1400" spc="-10" dirty="0" smtClean="0">
                <a:solidFill>
                  <a:srgbClr val="2B2B2A"/>
                </a:solidFill>
                <a:latin typeface="Arial"/>
                <a:cs typeface="Arial"/>
              </a:rPr>
              <a:t>S</a:t>
            </a:r>
            <a:r>
              <a:rPr sz="1400" spc="0" dirty="0" smtClean="0">
                <a:solidFill>
                  <a:srgbClr val="2B2B2A"/>
                </a:solidFill>
                <a:latin typeface="Arial"/>
                <a:cs typeface="Arial"/>
              </a:rPr>
              <a:t>ign</a:t>
            </a:r>
            <a:r>
              <a:rPr sz="1400" spc="10" dirty="0" smtClean="0">
                <a:solidFill>
                  <a:srgbClr val="2B2B2A"/>
                </a:solidFill>
                <a:latin typeface="Arial"/>
                <a:cs typeface="Arial"/>
              </a:rPr>
              <a:t>e</a:t>
            </a:r>
            <a:r>
              <a:rPr sz="1400" spc="0" dirty="0" smtClean="0">
                <a:solidFill>
                  <a:srgbClr val="2B2B2A"/>
                </a:solidFill>
                <a:latin typeface="Arial"/>
                <a:cs typeface="Arial"/>
              </a:rPr>
              <a:t>s</a:t>
            </a:r>
            <a:r>
              <a:rPr sz="1400" spc="-10" dirty="0" smtClean="0">
                <a:solidFill>
                  <a:srgbClr val="2B2B2A"/>
                </a:solidFill>
                <a:latin typeface="Arial"/>
                <a:cs typeface="Arial"/>
              </a:rPr>
              <a:t> </a:t>
            </a:r>
            <a:r>
              <a:rPr sz="1400" spc="25" dirty="0" smtClean="0">
                <a:solidFill>
                  <a:srgbClr val="2B2B2A"/>
                </a:solidFill>
                <a:latin typeface="Arial"/>
                <a:cs typeface="Arial"/>
              </a:rPr>
              <a:t>d</a:t>
            </a:r>
            <a:r>
              <a:rPr sz="1400" spc="-5" dirty="0" smtClean="0">
                <a:solidFill>
                  <a:srgbClr val="2B2B2A"/>
                </a:solidFill>
                <a:latin typeface="Arial"/>
                <a:cs typeface="Arial"/>
              </a:rPr>
              <a:t>’</a:t>
            </a:r>
            <a:r>
              <a:rPr sz="1400" spc="-10" dirty="0" smtClean="0">
                <a:solidFill>
                  <a:srgbClr val="2B2B2A"/>
                </a:solidFill>
                <a:latin typeface="Arial"/>
                <a:cs typeface="Arial"/>
              </a:rPr>
              <a:t>a</a:t>
            </a:r>
            <a:r>
              <a:rPr sz="1400" spc="0" dirty="0" smtClean="0">
                <a:solidFill>
                  <a:srgbClr val="2B2B2A"/>
                </a:solidFill>
                <a:latin typeface="Arial"/>
                <a:cs typeface="Arial"/>
              </a:rPr>
              <a:t>l</a:t>
            </a:r>
            <a:r>
              <a:rPr sz="1400" spc="-10" dirty="0" smtClean="0">
                <a:solidFill>
                  <a:srgbClr val="2B2B2A"/>
                </a:solidFill>
                <a:latin typeface="Arial"/>
                <a:cs typeface="Arial"/>
              </a:rPr>
              <a:t>e</a:t>
            </a:r>
            <a:r>
              <a:rPr sz="1400" spc="30" dirty="0" smtClean="0">
                <a:solidFill>
                  <a:srgbClr val="2B2B2A"/>
                </a:solidFill>
                <a:latin typeface="Arial"/>
                <a:cs typeface="Arial"/>
              </a:rPr>
              <a:t>r</a:t>
            </a:r>
            <a:r>
              <a:rPr sz="1400" spc="20" dirty="0" smtClean="0">
                <a:solidFill>
                  <a:srgbClr val="2B2B2A"/>
                </a:solidFill>
                <a:latin typeface="Arial"/>
                <a:cs typeface="Arial"/>
              </a:rPr>
              <a:t>t</a:t>
            </a:r>
            <a:r>
              <a:rPr sz="1400" spc="-15" dirty="0" smtClean="0">
                <a:solidFill>
                  <a:srgbClr val="2B2B2A"/>
                </a:solidFill>
                <a:latin typeface="Arial"/>
                <a:cs typeface="Arial"/>
              </a:rPr>
              <a:t>e</a:t>
            </a:r>
            <a:r>
              <a:rPr sz="1400" spc="-10" dirty="0" smtClean="0">
                <a:solidFill>
                  <a:srgbClr val="2B2B2A"/>
                </a:solidFill>
                <a:latin typeface="Arial"/>
                <a:cs typeface="Arial"/>
              </a:rPr>
              <a:t> </a:t>
            </a:r>
            <a:r>
              <a:rPr sz="1400" spc="10" dirty="0" smtClean="0">
                <a:solidFill>
                  <a:srgbClr val="2B2B2A"/>
                </a:solidFill>
                <a:latin typeface="Arial"/>
                <a:cs typeface="Arial"/>
              </a:rPr>
              <a:t>de</a:t>
            </a:r>
            <a:r>
              <a:rPr sz="1400" spc="5" dirty="0" smtClean="0">
                <a:solidFill>
                  <a:srgbClr val="2B2B2A"/>
                </a:solidFill>
                <a:latin typeface="Arial"/>
                <a:cs typeface="Arial"/>
              </a:rPr>
              <a:t> </a:t>
            </a:r>
            <a:r>
              <a:rPr sz="1400" spc="-35" dirty="0" smtClean="0">
                <a:solidFill>
                  <a:srgbClr val="2B2B2A"/>
                </a:solidFill>
                <a:latin typeface="Arial"/>
                <a:cs typeface="Arial"/>
              </a:rPr>
              <a:t>T</a:t>
            </a:r>
            <a:r>
              <a:rPr sz="1400" spc="-15" dirty="0" smtClean="0">
                <a:solidFill>
                  <a:srgbClr val="2B2B2A"/>
                </a:solidFill>
                <a:latin typeface="Arial"/>
                <a:cs typeface="Arial"/>
              </a:rPr>
              <a:t>SA</a:t>
            </a:r>
            <a:r>
              <a:rPr sz="1400" spc="-10" dirty="0" smtClean="0">
                <a:solidFill>
                  <a:srgbClr val="2B2B2A"/>
                </a:solidFill>
                <a:latin typeface="Arial"/>
                <a:cs typeface="Arial"/>
              </a:rPr>
              <a:t> </a:t>
            </a:r>
            <a:r>
              <a:rPr lang="fr-FR" sz="1400" spc="-10" dirty="0" smtClean="0">
                <a:solidFill>
                  <a:srgbClr val="2B2B2A"/>
                </a:solidFill>
                <a:latin typeface="Arial"/>
                <a:cs typeface="Arial"/>
              </a:rPr>
              <a:t>o</a:t>
            </a:r>
            <a:r>
              <a:rPr sz="1400" spc="20" dirty="0" smtClean="0">
                <a:solidFill>
                  <a:srgbClr val="2B2B2A"/>
                </a:solidFill>
                <a:latin typeface="Arial"/>
                <a:cs typeface="Arial"/>
              </a:rPr>
              <a:t>u</a:t>
            </a:r>
            <a:r>
              <a:rPr sz="1400" spc="-10" dirty="0" smtClean="0">
                <a:solidFill>
                  <a:srgbClr val="2B2B2A"/>
                </a:solidFill>
                <a:latin typeface="Arial"/>
                <a:cs typeface="Arial"/>
              </a:rPr>
              <a:t> </a:t>
            </a:r>
            <a:r>
              <a:rPr sz="1400" spc="40" dirty="0" smtClean="0">
                <a:solidFill>
                  <a:srgbClr val="2B2B2A"/>
                </a:solidFill>
                <a:latin typeface="Arial"/>
                <a:cs typeface="Arial"/>
              </a:rPr>
              <a:t>p</a:t>
            </a:r>
            <a:r>
              <a:rPr sz="1400" spc="20" dirty="0" smtClean="0">
                <a:solidFill>
                  <a:srgbClr val="2B2B2A"/>
                </a:solidFill>
                <a:latin typeface="Arial"/>
                <a:cs typeface="Arial"/>
              </a:rPr>
              <a:t>o</a:t>
            </a:r>
            <a:r>
              <a:rPr sz="1400" spc="35" dirty="0" smtClean="0">
                <a:solidFill>
                  <a:srgbClr val="2B2B2A"/>
                </a:solidFill>
                <a:latin typeface="Arial"/>
                <a:cs typeface="Arial"/>
              </a:rPr>
              <a:t>pu</a:t>
            </a:r>
            <a:r>
              <a:rPr sz="1400" spc="5" dirty="0" smtClean="0">
                <a:solidFill>
                  <a:srgbClr val="2B2B2A"/>
                </a:solidFill>
                <a:latin typeface="Arial"/>
                <a:cs typeface="Arial"/>
              </a:rPr>
              <a:t>la</a:t>
            </a:r>
            <a:r>
              <a:rPr sz="1400" spc="0" dirty="0" smtClean="0">
                <a:solidFill>
                  <a:srgbClr val="2B2B2A"/>
                </a:solidFill>
                <a:latin typeface="Arial"/>
                <a:cs typeface="Arial"/>
              </a:rPr>
              <a:t>t</a:t>
            </a:r>
            <a:r>
              <a:rPr sz="1400" spc="10" dirty="0" smtClean="0">
                <a:solidFill>
                  <a:srgbClr val="2B2B2A"/>
                </a:solidFill>
                <a:latin typeface="Arial"/>
                <a:cs typeface="Arial"/>
              </a:rPr>
              <a:t>ion </a:t>
            </a:r>
            <a:r>
              <a:rPr sz="1400" spc="-15" dirty="0" smtClean="0">
                <a:solidFill>
                  <a:srgbClr val="2B2B2A"/>
                </a:solidFill>
                <a:latin typeface="Arial"/>
                <a:cs typeface="Arial"/>
              </a:rPr>
              <a:t>à</a:t>
            </a:r>
            <a:r>
              <a:rPr sz="1400" spc="-10" dirty="0" smtClean="0">
                <a:solidFill>
                  <a:srgbClr val="2B2B2A"/>
                </a:solidFill>
                <a:latin typeface="Arial"/>
                <a:cs typeface="Arial"/>
              </a:rPr>
              <a:t> </a:t>
            </a:r>
            <a:r>
              <a:rPr sz="1400" spc="5" dirty="0" smtClean="0">
                <a:solidFill>
                  <a:srgbClr val="2B2B2A"/>
                </a:solidFill>
                <a:latin typeface="Arial"/>
                <a:cs typeface="Arial"/>
              </a:rPr>
              <a:t>r</a:t>
            </a:r>
            <a:r>
              <a:rPr sz="1400" spc="0" dirty="0" smtClean="0">
                <a:solidFill>
                  <a:srgbClr val="2B2B2A"/>
                </a:solidFill>
                <a:latin typeface="Arial"/>
                <a:cs typeface="Arial"/>
              </a:rPr>
              <a:t>i</a:t>
            </a:r>
            <a:r>
              <a:rPr sz="1400" spc="5" dirty="0" smtClean="0">
                <a:solidFill>
                  <a:srgbClr val="2B2B2A"/>
                </a:solidFill>
                <a:latin typeface="Arial"/>
                <a:cs typeface="Arial"/>
              </a:rPr>
              <a:t>s</a:t>
            </a:r>
            <a:r>
              <a:rPr sz="1400" spc="35" dirty="0" smtClean="0">
                <a:solidFill>
                  <a:srgbClr val="2B2B2A"/>
                </a:solidFill>
                <a:latin typeface="Arial"/>
                <a:cs typeface="Arial"/>
              </a:rPr>
              <a:t>qu</a:t>
            </a:r>
            <a:r>
              <a:rPr sz="1400" spc="-15" dirty="0" smtClean="0">
                <a:solidFill>
                  <a:srgbClr val="2B2B2A"/>
                </a:solidFill>
                <a:latin typeface="Arial"/>
                <a:cs typeface="Arial"/>
              </a:rPr>
              <a:t>e</a:t>
            </a:r>
            <a:endParaRPr sz="1400" dirty="0">
              <a:latin typeface="Arial"/>
              <a:cs typeface="Arial"/>
            </a:endParaRPr>
          </a:p>
        </p:txBody>
      </p:sp>
      <p:sp>
        <p:nvSpPr>
          <p:cNvPr id="145" name="object 30"/>
          <p:cNvSpPr/>
          <p:nvPr/>
        </p:nvSpPr>
        <p:spPr>
          <a:xfrm>
            <a:off x="9450971" y="2719920"/>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46" name="object 31"/>
          <p:cNvSpPr/>
          <p:nvPr/>
        </p:nvSpPr>
        <p:spPr>
          <a:xfrm>
            <a:off x="9400819" y="2864759"/>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9" name="object 58"/>
          <p:cNvSpPr/>
          <p:nvPr/>
        </p:nvSpPr>
        <p:spPr>
          <a:xfrm>
            <a:off x="11102348" y="5236143"/>
            <a:ext cx="57966" cy="286890"/>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50" name="object 59"/>
          <p:cNvSpPr/>
          <p:nvPr/>
        </p:nvSpPr>
        <p:spPr>
          <a:xfrm>
            <a:off x="11052411" y="5516715"/>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5" name="Hexagone 4"/>
          <p:cNvSpPr/>
          <p:nvPr/>
        </p:nvSpPr>
        <p:spPr>
          <a:xfrm>
            <a:off x="10387627" y="3814377"/>
            <a:ext cx="1391402" cy="130718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object 30"/>
          <p:cNvSpPr/>
          <p:nvPr/>
        </p:nvSpPr>
        <p:spPr>
          <a:xfrm>
            <a:off x="7960074" y="4416778"/>
            <a:ext cx="45719" cy="1112574"/>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223" y="2839203"/>
            <a:ext cx="1460806" cy="82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 name="object 31"/>
          <p:cNvSpPr/>
          <p:nvPr/>
        </p:nvSpPr>
        <p:spPr>
          <a:xfrm>
            <a:off x="7917143" y="5523033"/>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250" y="2329220"/>
            <a:ext cx="1174235" cy="7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object 41"/>
          <p:cNvSpPr/>
          <p:nvPr/>
        </p:nvSpPr>
        <p:spPr>
          <a:xfrm>
            <a:off x="11083328" y="3512479"/>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32" name="Titre 1"/>
          <p:cNvSpPr>
            <a:spLocks noGrp="1"/>
          </p:cNvSpPr>
          <p:nvPr>
            <p:ph type="title"/>
          </p:nvPr>
        </p:nvSpPr>
        <p:spPr>
          <a:xfrm>
            <a:off x="378675" y="3582353"/>
            <a:ext cx="4653894" cy="2943664"/>
          </a:xfrm>
        </p:spPr>
        <p:txBody>
          <a:bodyPr>
            <a:normAutofit/>
          </a:bodyPr>
          <a:lstStyle/>
          <a:p>
            <a:pPr>
              <a:spcAft>
                <a:spcPts val="1200"/>
              </a:spcAft>
            </a:pPr>
            <a:r>
              <a:rPr lang="fr-FR" sz="2600" dirty="0">
                <a:latin typeface="+mn-lt"/>
                <a:ea typeface="+mn-ea"/>
                <a:cs typeface="+mn-cs"/>
              </a:rPr>
              <a:t>Autres signes d’alerte </a:t>
            </a:r>
            <a:r>
              <a:rPr lang="fr-FR" sz="2600" dirty="0" smtClean="0">
                <a:latin typeface="+mn-lt"/>
                <a:ea typeface="+mn-ea"/>
                <a:cs typeface="+mn-cs"/>
              </a:rPr>
              <a:t>majeurs</a:t>
            </a:r>
            <a:r>
              <a:rPr lang="fr-FR" sz="3100" dirty="0" smtClean="0">
                <a:solidFill>
                  <a:srgbClr val="FF0000"/>
                </a:solidFill>
              </a:rPr>
              <a:t/>
            </a:r>
            <a:br>
              <a:rPr lang="fr-FR" sz="3100" dirty="0" smtClean="0">
                <a:solidFill>
                  <a:srgbClr val="FF0000"/>
                </a:solidFill>
              </a:rPr>
            </a:br>
            <a:r>
              <a:rPr lang="fr-FR" sz="2000" dirty="0" smtClean="0">
                <a:latin typeface="+mn-lt"/>
              </a:rPr>
              <a:t>A 12 </a:t>
            </a:r>
            <a:r>
              <a:rPr lang="fr-FR" sz="2000" dirty="0">
                <a:latin typeface="+mn-lt"/>
              </a:rPr>
              <a:t>mois et </a:t>
            </a:r>
            <a:r>
              <a:rPr lang="fr-FR" sz="2000" dirty="0" smtClean="0">
                <a:latin typeface="+mn-lt"/>
              </a:rPr>
              <a:t>+ : </a:t>
            </a:r>
            <a:r>
              <a:rPr lang="fr-FR" sz="2000" spc="25" dirty="0" smtClean="0">
                <a:solidFill>
                  <a:srgbClr val="004890"/>
                </a:solidFill>
                <a:latin typeface="+mn-lt"/>
                <a:cs typeface="Arial"/>
              </a:rPr>
              <a:t>Absence </a:t>
            </a:r>
            <a:r>
              <a:rPr lang="fr-FR" sz="2000" spc="25" dirty="0">
                <a:solidFill>
                  <a:srgbClr val="004890"/>
                </a:solidFill>
                <a:latin typeface="+mn-lt"/>
                <a:cs typeface="Arial"/>
              </a:rPr>
              <a:t>de  babillage, de pointage à distance, de communication gestuelle (faire coucou, au revoir, etc</a:t>
            </a:r>
            <a:r>
              <a:rPr lang="fr-FR" sz="2000" spc="25" dirty="0" smtClean="0">
                <a:solidFill>
                  <a:srgbClr val="004890"/>
                </a:solidFill>
                <a:latin typeface="+mn-lt"/>
                <a:cs typeface="Arial"/>
              </a:rPr>
              <a:t>.)</a:t>
            </a:r>
            <a:r>
              <a:rPr lang="fr-FR" sz="2000" spc="25" dirty="0" smtClean="0">
                <a:latin typeface="+mn-lt"/>
                <a:cs typeface="Arial"/>
              </a:rPr>
              <a:t/>
            </a:r>
            <a:br>
              <a:rPr lang="fr-FR" sz="2000" spc="25" dirty="0" smtClean="0">
                <a:latin typeface="+mn-lt"/>
                <a:cs typeface="Arial"/>
              </a:rPr>
            </a:br>
            <a:r>
              <a:rPr lang="fr-FR" sz="2000" spc="25" dirty="0">
                <a:solidFill>
                  <a:srgbClr val="FF0000"/>
                </a:solidFill>
                <a:latin typeface="+mn-lt"/>
                <a:cs typeface="Arial"/>
              </a:rPr>
              <a:t/>
            </a:r>
            <a:br>
              <a:rPr lang="fr-FR" sz="2000" spc="25" dirty="0">
                <a:solidFill>
                  <a:srgbClr val="FF0000"/>
                </a:solidFill>
                <a:latin typeface="+mn-lt"/>
                <a:cs typeface="Arial"/>
              </a:rPr>
            </a:br>
            <a:r>
              <a:rPr lang="fr-FR" sz="2000" dirty="0" smtClean="0">
                <a:latin typeface="+mn-lt"/>
              </a:rPr>
              <a:t>A 18 </a:t>
            </a:r>
            <a:r>
              <a:rPr lang="fr-FR" sz="2000" dirty="0">
                <a:latin typeface="+mn-lt"/>
              </a:rPr>
              <a:t>mois et </a:t>
            </a:r>
            <a:r>
              <a:rPr lang="fr-FR" sz="2000" dirty="0" smtClean="0">
                <a:latin typeface="+mn-lt"/>
              </a:rPr>
              <a:t>+ : </a:t>
            </a:r>
            <a:r>
              <a:rPr lang="fr-FR" sz="2000" spc="25" dirty="0">
                <a:solidFill>
                  <a:srgbClr val="004890"/>
                </a:solidFill>
                <a:latin typeface="+mn-lt"/>
                <a:cs typeface="Arial"/>
              </a:rPr>
              <a:t>Absence de mots </a:t>
            </a:r>
            <a:br>
              <a:rPr lang="fr-FR" sz="2000" spc="25" dirty="0">
                <a:solidFill>
                  <a:srgbClr val="004890"/>
                </a:solidFill>
                <a:latin typeface="+mn-lt"/>
                <a:cs typeface="Arial"/>
              </a:rPr>
            </a:br>
            <a:r>
              <a:rPr lang="fr-FR" sz="2000" spc="25" dirty="0" smtClean="0">
                <a:solidFill>
                  <a:srgbClr val="FF0000"/>
                </a:solidFill>
                <a:latin typeface="+mn-lt"/>
                <a:cs typeface="Arial"/>
              </a:rPr>
              <a:t/>
            </a:r>
            <a:br>
              <a:rPr lang="fr-FR" sz="2000" spc="25" dirty="0" smtClean="0">
                <a:solidFill>
                  <a:srgbClr val="FF0000"/>
                </a:solidFill>
                <a:latin typeface="+mn-lt"/>
                <a:cs typeface="Arial"/>
              </a:rPr>
            </a:br>
            <a:r>
              <a:rPr lang="fr-FR" sz="2000" dirty="0" smtClean="0">
                <a:latin typeface="+mn-lt"/>
              </a:rPr>
              <a:t>A 24 </a:t>
            </a:r>
            <a:r>
              <a:rPr lang="fr-FR" sz="2000" dirty="0">
                <a:latin typeface="+mn-lt"/>
              </a:rPr>
              <a:t>mois et + </a:t>
            </a:r>
            <a:r>
              <a:rPr lang="fr-FR" sz="2000" dirty="0" smtClean="0">
                <a:latin typeface="+mn-lt"/>
              </a:rPr>
              <a:t>: </a:t>
            </a:r>
            <a:r>
              <a:rPr lang="fr-FR" sz="2000" spc="25" dirty="0">
                <a:solidFill>
                  <a:srgbClr val="004890"/>
                </a:solidFill>
                <a:latin typeface="+mn-lt"/>
                <a:cs typeface="Arial"/>
              </a:rPr>
              <a:t>Absence d’association de mots (non écholaliques)</a:t>
            </a:r>
          </a:p>
        </p:txBody>
      </p:sp>
      <p:sp>
        <p:nvSpPr>
          <p:cNvPr id="33" name="Espace réservé du contenu 2"/>
          <p:cNvSpPr>
            <a:spLocks noGrp="1"/>
          </p:cNvSpPr>
          <p:nvPr>
            <p:ph sz="half" idx="2"/>
          </p:nvPr>
        </p:nvSpPr>
        <p:spPr>
          <a:xfrm>
            <a:off x="378675" y="542464"/>
            <a:ext cx="4628754" cy="2970015"/>
          </a:xfrm>
        </p:spPr>
        <p:txBody>
          <a:bodyPr>
            <a:normAutofit/>
          </a:bodyPr>
          <a:lstStyle/>
          <a:p>
            <a:pPr marL="0" indent="0">
              <a:buNone/>
            </a:pPr>
            <a:r>
              <a:rPr lang="fr-FR" sz="4000" dirty="0">
                <a:solidFill>
                  <a:srgbClr val="004890"/>
                </a:solidFill>
                <a:latin typeface="+mj-lt"/>
                <a:ea typeface="+mj-ea"/>
                <a:cs typeface="+mj-cs"/>
              </a:rPr>
              <a:t>Vigilance de tous les acteurs de première ligne pour réagir dès les premiers signes d'alerte</a:t>
            </a:r>
          </a:p>
        </p:txBody>
      </p:sp>
    </p:spTree>
    <p:extLst>
      <p:ext uri="{BB962C8B-B14F-4D97-AF65-F5344CB8AC3E}">
        <p14:creationId xmlns:p14="http://schemas.microsoft.com/office/powerpoint/2010/main" val="17490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0"/>
                                        </p:tgtEl>
                                        <p:attrNameLst>
                                          <p:attrName>style.visibility</p:attrName>
                                        </p:attrNameLst>
                                      </p:cBhvr>
                                      <p:to>
                                        <p:strVal val="visible"/>
                                      </p:to>
                                    </p:set>
                                    <p:animEffect transition="in" filter="fade">
                                      <p:cBhvr>
                                        <p:cTn id="36" dur="500"/>
                                        <p:tgtEl>
                                          <p:spTgt spid="1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500"/>
                                        <p:tgtEl>
                                          <p:spTgt spid="2050"/>
                                        </p:tgtEl>
                                      </p:cBhvr>
                                    </p:animEffect>
                                  </p:childTnLst>
                                </p:cTn>
                              </p:par>
                              <p:par>
                                <p:cTn id="43" presetID="10" presetClass="entr" presetSubtype="0" fill="hold" nodeType="with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500"/>
                                        <p:tgtEl>
                                          <p:spTgt spid="20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p:cTn id="53" dur="1000" fill="hold"/>
                                        <p:tgtEl>
                                          <p:spTgt spid="101"/>
                                        </p:tgtEl>
                                        <p:attrNameLst>
                                          <p:attrName>ppt_w</p:attrName>
                                        </p:attrNameLst>
                                      </p:cBhvr>
                                      <p:tavLst>
                                        <p:tav tm="0">
                                          <p:val>
                                            <p:fltVal val="0"/>
                                          </p:val>
                                        </p:tav>
                                        <p:tav tm="100000">
                                          <p:val>
                                            <p:strVal val="#ppt_w"/>
                                          </p:val>
                                        </p:tav>
                                      </p:tavLst>
                                    </p:anim>
                                    <p:anim calcmode="lin" valueType="num">
                                      <p:cBhvr>
                                        <p:cTn id="54" dur="1000" fill="hold"/>
                                        <p:tgtEl>
                                          <p:spTgt spid="101"/>
                                        </p:tgtEl>
                                        <p:attrNameLst>
                                          <p:attrName>ppt_h</p:attrName>
                                        </p:attrNameLst>
                                      </p:cBhvr>
                                      <p:tavLst>
                                        <p:tav tm="0">
                                          <p:val>
                                            <p:fltVal val="0"/>
                                          </p:val>
                                        </p:tav>
                                        <p:tav tm="100000">
                                          <p:val>
                                            <p:strVal val="#ppt_h"/>
                                          </p:val>
                                        </p:tav>
                                      </p:tavLst>
                                    </p:anim>
                                    <p:anim calcmode="lin" valueType="num">
                                      <p:cBhvr>
                                        <p:cTn id="55" dur="1000" fill="hold"/>
                                        <p:tgtEl>
                                          <p:spTgt spid="101"/>
                                        </p:tgtEl>
                                        <p:attrNameLst>
                                          <p:attrName>style.rotation</p:attrName>
                                        </p:attrNameLst>
                                      </p:cBhvr>
                                      <p:tavLst>
                                        <p:tav tm="0">
                                          <p:val>
                                            <p:fltVal val="90"/>
                                          </p:val>
                                        </p:tav>
                                        <p:tav tm="100000">
                                          <p:val>
                                            <p:fltVal val="0"/>
                                          </p:val>
                                        </p:tav>
                                      </p:tavLst>
                                    </p:anim>
                                    <p:animEffect transition="in" filter="fade">
                                      <p:cBhvr>
                                        <p:cTn id="56" dur="1000"/>
                                        <p:tgtEl>
                                          <p:spTgt spid="101"/>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animEffect transition="in" filter="fade">
                                      <p:cBhvr>
                                        <p:cTn id="6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8" grpId="0"/>
      <p:bldP spid="89" grpId="0" animBg="1"/>
      <p:bldP spid="90" grpId="0" animBg="1"/>
      <p:bldP spid="91" grpId="0"/>
      <p:bldP spid="94" grpId="0" animBg="1"/>
      <p:bldP spid="95" grpId="0"/>
      <p:bldP spid="101" grpId="0" animBg="1"/>
      <p:bldP spid="103" grpId="0" animBg="1"/>
      <p:bldP spid="104" grpId="0" animBg="1"/>
      <p:bldP spid="115" grpId="0" animBg="1"/>
      <p:bldP spid="140" grpId="0"/>
      <p:bldP spid="145" grpId="0" animBg="1"/>
      <p:bldP spid="146" grpId="0" animBg="1"/>
      <p:bldP spid="149" grpId="0" animBg="1"/>
      <p:bldP spid="150" grpId="0" animBg="1"/>
      <p:bldP spid="5" grpId="0" animBg="1"/>
      <p:bldP spid="151" grpId="0" animBg="1"/>
      <p:bldP spid="152"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496" y="365125"/>
            <a:ext cx="4413353" cy="1325563"/>
          </a:xfrm>
        </p:spPr>
        <p:txBody>
          <a:bodyPr/>
          <a:lstStyle/>
          <a:p>
            <a:r>
              <a:rPr lang="fr-FR" dirty="0" smtClean="0"/>
              <a:t>Signes d’alerte </a:t>
            </a:r>
            <a:r>
              <a:rPr lang="fr-FR" sz="1800" spc="25" dirty="0">
                <a:solidFill>
                  <a:srgbClr val="FF0000"/>
                </a:solidFill>
                <a:latin typeface="Arial"/>
                <a:ea typeface="+mn-ea"/>
                <a:cs typeface="Arial"/>
              </a:rPr>
              <a:t>majeurs</a:t>
            </a:r>
          </a:p>
        </p:txBody>
      </p:sp>
      <p:sp>
        <p:nvSpPr>
          <p:cNvPr id="4" name="Espace réservé du contenu 3"/>
          <p:cNvSpPr>
            <a:spLocks noGrp="1"/>
          </p:cNvSpPr>
          <p:nvPr>
            <p:ph sz="half" idx="2"/>
          </p:nvPr>
        </p:nvSpPr>
        <p:spPr>
          <a:xfrm>
            <a:off x="869496" y="1536599"/>
            <a:ext cx="4413353" cy="5018205"/>
          </a:xfrm>
        </p:spPr>
        <p:txBody>
          <a:bodyPr>
            <a:normAutofit fontScale="62500" lnSpcReduction="20000"/>
          </a:bodyPr>
          <a:lstStyle/>
          <a:p>
            <a:r>
              <a:rPr lang="fr-FR" dirty="0" smtClean="0">
                <a:solidFill>
                  <a:schemeClr val="accent6">
                    <a:lumMod val="75000"/>
                  </a:schemeClr>
                </a:solidFill>
              </a:rPr>
              <a:t>Avant 12 mois</a:t>
            </a:r>
          </a:p>
          <a:p>
            <a:pPr lvl="1"/>
            <a:r>
              <a:rPr lang="fr-FR" dirty="0" smtClean="0"/>
              <a:t>Pas de signes pathognomoniques </a:t>
            </a:r>
          </a:p>
          <a:p>
            <a:pPr lvl="1"/>
            <a:r>
              <a:rPr lang="fr-FR" dirty="0" smtClean="0"/>
              <a:t>Si </a:t>
            </a:r>
            <a:r>
              <a:rPr lang="fr-FR" dirty="0" err="1" smtClean="0"/>
              <a:t>pb</a:t>
            </a:r>
            <a:r>
              <a:rPr lang="fr-FR" dirty="0" smtClean="0"/>
              <a:t> de vigilance, sommeil, alimentation, réaction sensorielle inhabituelle =&gt; TND ?</a:t>
            </a:r>
          </a:p>
          <a:p>
            <a:r>
              <a:rPr lang="fr-FR" dirty="0" smtClean="0">
                <a:solidFill>
                  <a:schemeClr val="accent6">
                    <a:lumMod val="75000"/>
                  </a:schemeClr>
                </a:solidFill>
              </a:rPr>
              <a:t>12 mois et +</a:t>
            </a:r>
            <a:endParaRPr lang="fr-FR" dirty="0">
              <a:solidFill>
                <a:schemeClr val="accent6">
                  <a:lumMod val="75000"/>
                </a:schemeClr>
              </a:solidFill>
            </a:endParaRPr>
          </a:p>
          <a:p>
            <a:pPr lvl="1"/>
            <a:r>
              <a:rPr lang="fr-FR" spc="25" dirty="0">
                <a:solidFill>
                  <a:srgbClr val="FF0000"/>
                </a:solidFill>
                <a:cs typeface="Arial"/>
              </a:rPr>
              <a:t>Absence de  babillage, </a:t>
            </a:r>
            <a:r>
              <a:rPr lang="fr-FR" spc="25" dirty="0" smtClean="0">
                <a:solidFill>
                  <a:srgbClr val="FF0000"/>
                </a:solidFill>
                <a:cs typeface="Arial"/>
              </a:rPr>
              <a:t>de pointage </a:t>
            </a:r>
            <a:r>
              <a:rPr lang="fr-FR" spc="25" dirty="0">
                <a:solidFill>
                  <a:srgbClr val="FF0000"/>
                </a:solidFill>
                <a:cs typeface="Arial"/>
              </a:rPr>
              <a:t>à distance, </a:t>
            </a:r>
            <a:r>
              <a:rPr lang="fr-FR" spc="25" dirty="0" smtClean="0">
                <a:solidFill>
                  <a:srgbClr val="FF0000"/>
                </a:solidFill>
                <a:cs typeface="Arial"/>
              </a:rPr>
              <a:t>de communication </a:t>
            </a:r>
            <a:r>
              <a:rPr lang="fr-FR" spc="25" dirty="0">
                <a:solidFill>
                  <a:srgbClr val="FF0000"/>
                </a:solidFill>
                <a:cs typeface="Arial"/>
              </a:rPr>
              <a:t>gestuelle (faire coucou, au revoir, etc.)</a:t>
            </a:r>
          </a:p>
          <a:p>
            <a:r>
              <a:rPr lang="fr-FR" dirty="0" smtClean="0">
                <a:solidFill>
                  <a:schemeClr val="accent6">
                    <a:lumMod val="75000"/>
                  </a:schemeClr>
                </a:solidFill>
              </a:rPr>
              <a:t>18 </a:t>
            </a:r>
            <a:r>
              <a:rPr lang="fr-FR" dirty="0">
                <a:solidFill>
                  <a:schemeClr val="accent6">
                    <a:lumMod val="75000"/>
                  </a:schemeClr>
                </a:solidFill>
              </a:rPr>
              <a:t>mois et </a:t>
            </a:r>
            <a:r>
              <a:rPr lang="fr-FR" dirty="0" smtClean="0">
                <a:solidFill>
                  <a:schemeClr val="accent6">
                    <a:lumMod val="75000"/>
                  </a:schemeClr>
                </a:solidFill>
              </a:rPr>
              <a:t>+</a:t>
            </a:r>
            <a:endParaRPr lang="fr-FR" dirty="0">
              <a:solidFill>
                <a:schemeClr val="accent6">
                  <a:lumMod val="75000"/>
                </a:schemeClr>
              </a:solidFill>
            </a:endParaRPr>
          </a:p>
          <a:p>
            <a:pPr lvl="1"/>
            <a:r>
              <a:rPr lang="fr-FR" spc="25" dirty="0">
                <a:solidFill>
                  <a:srgbClr val="FF0000"/>
                </a:solidFill>
                <a:cs typeface="Arial"/>
              </a:rPr>
              <a:t>Absence de mots </a:t>
            </a:r>
          </a:p>
          <a:p>
            <a:pPr lvl="1"/>
            <a:r>
              <a:rPr lang="fr-FR" dirty="0" smtClean="0"/>
              <a:t>Plusieurs signes de développement inhabituel </a:t>
            </a:r>
            <a:r>
              <a:rPr lang="fr-FR" dirty="0"/>
              <a:t>(</a:t>
            </a:r>
            <a:r>
              <a:rPr lang="fr-FR" dirty="0" smtClean="0"/>
              <a:t>attention, réciprocité, réactivité sociales, jeu imitatif, réponses sensorielles, langage…) </a:t>
            </a:r>
          </a:p>
          <a:p>
            <a:r>
              <a:rPr lang="fr-FR" dirty="0" smtClean="0">
                <a:solidFill>
                  <a:schemeClr val="accent6">
                    <a:lumMod val="75000"/>
                  </a:schemeClr>
                </a:solidFill>
              </a:rPr>
              <a:t>24 mois et + </a:t>
            </a:r>
          </a:p>
          <a:p>
            <a:pPr lvl="1"/>
            <a:r>
              <a:rPr lang="fr-FR" spc="25" dirty="0" smtClean="0">
                <a:solidFill>
                  <a:srgbClr val="FF0000"/>
                </a:solidFill>
                <a:cs typeface="Arial"/>
              </a:rPr>
              <a:t>Absence d’association de mots</a:t>
            </a:r>
            <a:r>
              <a:rPr lang="fr-FR" dirty="0" smtClean="0">
                <a:solidFill>
                  <a:srgbClr val="FF0000"/>
                </a:solidFill>
              </a:rPr>
              <a:t> (non écholaliques)</a:t>
            </a:r>
          </a:p>
          <a:p>
            <a:r>
              <a:rPr lang="fr-FR" dirty="0" smtClean="0">
                <a:solidFill>
                  <a:schemeClr val="accent6">
                    <a:lumMod val="75000"/>
                  </a:schemeClr>
                </a:solidFill>
              </a:rPr>
              <a:t>Jusqu’à l’adolescence</a:t>
            </a:r>
          </a:p>
          <a:p>
            <a:pPr lvl="1"/>
            <a:r>
              <a:rPr lang="fr-FR" dirty="0" smtClean="0"/>
              <a:t>Utilisation </a:t>
            </a:r>
            <a:r>
              <a:rPr lang="fr-FR" dirty="0"/>
              <a:t>inappropriée du langage</a:t>
            </a:r>
          </a:p>
          <a:p>
            <a:pPr lvl="1"/>
            <a:r>
              <a:rPr lang="fr-FR" dirty="0" smtClean="0"/>
              <a:t>Comportements, intérêts, activités restreints ou répétitifs, résistance au changement</a:t>
            </a:r>
          </a:p>
          <a:p>
            <a:pPr lvl="1"/>
            <a:r>
              <a:rPr lang="fr-FR" dirty="0" smtClean="0"/>
              <a:t>Difficultés à se faire des amis, à comprendre les émotions d’autrui, etc…</a:t>
            </a:r>
          </a:p>
          <a:p>
            <a:pPr lvl="1"/>
            <a:endParaRPr lang="fr-FR" dirty="0" smtClean="0"/>
          </a:p>
        </p:txBody>
      </p:sp>
      <p:sp>
        <p:nvSpPr>
          <p:cNvPr id="75" name="object 2"/>
          <p:cNvSpPr txBox="1"/>
          <p:nvPr/>
        </p:nvSpPr>
        <p:spPr>
          <a:xfrm>
            <a:off x="5423311" y="2178664"/>
            <a:ext cx="371475" cy="1557404"/>
          </a:xfrm>
          <a:prstGeom prst="rect">
            <a:avLst/>
          </a:prstGeom>
        </p:spPr>
        <p:txBody>
          <a:bodyPr vert="vert270" wrap="square" lIns="0" tIns="0" rIns="0" bIns="0" rtlCol="0">
            <a:noAutofit/>
          </a:bodyPr>
          <a:lstStyle/>
          <a:p>
            <a:pPr marL="12700" marR="12700" indent="168910" algn="ctr">
              <a:lnSpc>
                <a:spcPct val="116199"/>
              </a:lnSpc>
            </a:pPr>
            <a:r>
              <a:rPr sz="1000" b="1" spc="20" dirty="0" smtClean="0">
                <a:solidFill>
                  <a:srgbClr val="17498B"/>
                </a:solidFill>
                <a:latin typeface="Rotis SemiSans Std ExtraBold"/>
                <a:cs typeface="Rotis SemiSans Std ExtraBold"/>
              </a:rPr>
              <a:t>ID</a:t>
            </a:r>
            <a:r>
              <a:rPr sz="1000" b="1" spc="15" dirty="0" smtClean="0">
                <a:solidFill>
                  <a:srgbClr val="17498B"/>
                </a:solidFill>
                <a:latin typeface="Rotis SemiSans Std ExtraBold"/>
                <a:cs typeface="Rotis SemiSans Std ExtraBold"/>
              </a:rPr>
              <a:t>E</a:t>
            </a:r>
            <a:r>
              <a:rPr sz="1000" b="1" spc="30" dirty="0" smtClean="0">
                <a:solidFill>
                  <a:srgbClr val="17498B"/>
                </a:solidFill>
                <a:latin typeface="Rotis SemiSans Std ExtraBold"/>
                <a:cs typeface="Rotis SemiSans Std ExtraBold"/>
              </a:rPr>
              <a:t>NT</a:t>
            </a:r>
            <a:r>
              <a:rPr sz="1000" b="1" spc="20" dirty="0" smtClean="0">
                <a:solidFill>
                  <a:srgbClr val="17498B"/>
                </a:solidFill>
                <a:latin typeface="Rotis SemiSans Std ExtraBold"/>
                <a:cs typeface="Rotis SemiSans Std ExtraBold"/>
              </a:rPr>
              <a:t>IFI</a:t>
            </a:r>
            <a:r>
              <a:rPr sz="1000" b="1" spc="45" dirty="0" smtClean="0">
                <a:solidFill>
                  <a:srgbClr val="17498B"/>
                </a:solidFill>
                <a:latin typeface="Rotis SemiSans Std ExtraBold"/>
                <a:cs typeface="Rotis SemiSans Std ExtraBold"/>
              </a:rPr>
              <a:t>C</a:t>
            </a:r>
            <a:r>
              <a:rPr sz="1000" b="1" spc="-15" dirty="0" smtClean="0">
                <a:solidFill>
                  <a:srgbClr val="17498B"/>
                </a:solidFill>
                <a:latin typeface="Rotis SemiSans Std ExtraBold"/>
                <a:cs typeface="Rotis SemiSans Std ExtraBold"/>
              </a:rPr>
              <a:t>A</a:t>
            </a:r>
            <a:r>
              <a:rPr sz="1000" b="1" spc="30" dirty="0" smtClean="0">
                <a:solidFill>
                  <a:srgbClr val="17498B"/>
                </a:solidFill>
                <a:latin typeface="Rotis SemiSans Std ExtraBold"/>
                <a:cs typeface="Rotis SemiSans Std ExtraBold"/>
              </a:rPr>
              <a:t>T</a:t>
            </a:r>
            <a:r>
              <a:rPr sz="1000" b="1" spc="20" dirty="0" smtClean="0">
                <a:solidFill>
                  <a:srgbClr val="17498B"/>
                </a:solidFill>
                <a:latin typeface="Rotis SemiSans Std ExtraBold"/>
                <a:cs typeface="Rotis SemiSans Std ExtraBold"/>
              </a:rPr>
              <a:t>IO</a:t>
            </a:r>
            <a:r>
              <a:rPr sz="1000" b="1" spc="0" dirty="0" smtClean="0">
                <a:solidFill>
                  <a:srgbClr val="17498B"/>
                </a:solidFill>
                <a:latin typeface="Rotis SemiSans Std ExtraBold"/>
                <a:cs typeface="Rotis SemiSans Std ExtraBold"/>
              </a:rPr>
              <a:t>N </a:t>
            </a:r>
            <a:r>
              <a:rPr sz="1000" b="1" spc="20" dirty="0" smtClean="0">
                <a:solidFill>
                  <a:srgbClr val="17498B"/>
                </a:solidFill>
                <a:latin typeface="Rotis SemiSans Std ExtraBold"/>
                <a:cs typeface="Rotis SemiSans Std ExtraBold"/>
              </a:rPr>
              <a:t>D</a:t>
            </a:r>
            <a:r>
              <a:rPr sz="1000" b="1" spc="25" dirty="0" smtClean="0">
                <a:solidFill>
                  <a:srgbClr val="17498B"/>
                </a:solidFill>
                <a:latin typeface="Rotis SemiSans Std ExtraBold"/>
                <a:cs typeface="Rotis SemiSans Std ExtraBold"/>
              </a:rPr>
              <a:t>E</a:t>
            </a:r>
            <a:r>
              <a:rPr sz="1000" b="1" spc="0" dirty="0" smtClean="0">
                <a:solidFill>
                  <a:srgbClr val="17498B"/>
                </a:solidFill>
                <a:latin typeface="Rotis SemiSans Std ExtraBold"/>
                <a:cs typeface="Rotis SemiSans Std ExtraBold"/>
              </a:rPr>
              <a:t>S</a:t>
            </a:r>
            <a:r>
              <a:rPr sz="1000" b="1" spc="35" dirty="0" smtClean="0">
                <a:solidFill>
                  <a:srgbClr val="17498B"/>
                </a:solidFill>
                <a:latin typeface="Rotis SemiSans Std ExtraBold"/>
                <a:cs typeface="Rotis SemiSans Std ExtraBold"/>
              </a:rPr>
              <a:t> </a:t>
            </a:r>
            <a:r>
              <a:rPr sz="1000" b="1" spc="20" dirty="0" smtClean="0">
                <a:solidFill>
                  <a:srgbClr val="17498B"/>
                </a:solidFill>
                <a:latin typeface="Rotis SemiSans Std ExtraBold"/>
                <a:cs typeface="Rotis SemiSans Std ExtraBold"/>
              </a:rPr>
              <a:t>SI</a:t>
            </a:r>
            <a:r>
              <a:rPr sz="1000" b="1" spc="30" dirty="0" smtClean="0">
                <a:solidFill>
                  <a:srgbClr val="17498B"/>
                </a:solidFill>
                <a:latin typeface="Rotis SemiSans Std ExtraBold"/>
                <a:cs typeface="Rotis SemiSans Std ExtraBold"/>
              </a:rPr>
              <a:t>G</a:t>
            </a:r>
            <a:r>
              <a:rPr sz="1000" b="1" spc="20" dirty="0" smtClean="0">
                <a:solidFill>
                  <a:srgbClr val="17498B"/>
                </a:solidFill>
                <a:latin typeface="Rotis SemiSans Std ExtraBold"/>
                <a:cs typeface="Rotis SemiSans Std ExtraBold"/>
              </a:rPr>
              <a:t>N</a:t>
            </a:r>
            <a:r>
              <a:rPr sz="1000" b="1" spc="25" dirty="0" smtClean="0">
                <a:solidFill>
                  <a:srgbClr val="17498B"/>
                </a:solidFill>
                <a:latin typeface="Rotis SemiSans Std ExtraBold"/>
                <a:cs typeface="Rotis SemiSans Std ExtraBold"/>
              </a:rPr>
              <a:t>E</a:t>
            </a:r>
            <a:r>
              <a:rPr sz="1000" b="1" spc="0" dirty="0" smtClean="0">
                <a:solidFill>
                  <a:srgbClr val="17498B"/>
                </a:solidFill>
                <a:latin typeface="Rotis SemiSans Std ExtraBold"/>
                <a:cs typeface="Rotis SemiSans Std ExtraBold"/>
              </a:rPr>
              <a:t>S</a:t>
            </a:r>
            <a:r>
              <a:rPr sz="1000" b="1" spc="35" dirty="0" smtClean="0">
                <a:solidFill>
                  <a:srgbClr val="17498B"/>
                </a:solidFill>
                <a:latin typeface="Rotis SemiSans Std ExtraBold"/>
                <a:cs typeface="Rotis SemiSans Std ExtraBold"/>
              </a:rPr>
              <a:t> </a:t>
            </a:r>
            <a:r>
              <a:rPr sz="1000" b="1" spc="20" dirty="0" smtClean="0">
                <a:solidFill>
                  <a:srgbClr val="17498B"/>
                </a:solidFill>
                <a:latin typeface="Rotis SemiSans Std ExtraBold"/>
                <a:cs typeface="Rotis SemiSans Std ExtraBold"/>
              </a:rPr>
              <a:t>D</a:t>
            </a:r>
            <a:r>
              <a:rPr sz="1000" b="1" spc="-35" dirty="0" smtClean="0">
                <a:solidFill>
                  <a:srgbClr val="17498B"/>
                </a:solidFill>
                <a:latin typeface="Rotis SemiSans Std ExtraBold"/>
                <a:cs typeface="Rotis SemiSans Std ExtraBold"/>
              </a:rPr>
              <a:t>’</a:t>
            </a:r>
            <a:r>
              <a:rPr sz="1000" b="1" spc="30" dirty="0" smtClean="0">
                <a:solidFill>
                  <a:srgbClr val="17498B"/>
                </a:solidFill>
                <a:latin typeface="Rotis SemiSans Std ExtraBold"/>
                <a:cs typeface="Rotis SemiSans Std ExtraBold"/>
              </a:rPr>
              <a:t>AL</a:t>
            </a:r>
            <a:r>
              <a:rPr sz="1000" b="1" spc="15" dirty="0" smtClean="0">
                <a:solidFill>
                  <a:srgbClr val="17498B"/>
                </a:solidFill>
                <a:latin typeface="Rotis SemiSans Std ExtraBold"/>
                <a:cs typeface="Rotis SemiSans Std ExtraBold"/>
              </a:rPr>
              <a:t>E</a:t>
            </a:r>
            <a:r>
              <a:rPr sz="1000" b="1" spc="30" dirty="0" smtClean="0">
                <a:solidFill>
                  <a:srgbClr val="17498B"/>
                </a:solidFill>
                <a:latin typeface="Rotis SemiSans Std ExtraBold"/>
                <a:cs typeface="Rotis SemiSans Std ExtraBold"/>
              </a:rPr>
              <a:t>RT</a:t>
            </a:r>
            <a:r>
              <a:rPr sz="1000" b="1" spc="0" dirty="0" smtClean="0">
                <a:solidFill>
                  <a:srgbClr val="17498B"/>
                </a:solidFill>
                <a:latin typeface="Rotis SemiSans Std ExtraBold"/>
                <a:cs typeface="Rotis SemiSans Std ExtraBold"/>
              </a:rPr>
              <a:t>E</a:t>
            </a:r>
            <a:endParaRPr sz="1000" dirty="0">
              <a:latin typeface="Rotis SemiSans Std ExtraBold"/>
              <a:cs typeface="Rotis SemiSans Std ExtraBold"/>
            </a:endParaRPr>
          </a:p>
        </p:txBody>
      </p:sp>
      <p:sp>
        <p:nvSpPr>
          <p:cNvPr id="78" name="object 5"/>
          <p:cNvSpPr txBox="1"/>
          <p:nvPr/>
        </p:nvSpPr>
        <p:spPr>
          <a:xfrm>
            <a:off x="11160314" y="5379588"/>
            <a:ext cx="460285" cy="176530"/>
          </a:xfrm>
          <a:prstGeom prst="rect">
            <a:avLst/>
          </a:prstGeom>
        </p:spPr>
        <p:txBody>
          <a:bodyPr vert="horz" wrap="square" lIns="0" tIns="0" rIns="0" bIns="0" rtlCol="0">
            <a:noAutofit/>
          </a:bodyPr>
          <a:lstStyle/>
          <a:p>
            <a:pPr marL="12700">
              <a:lnSpc>
                <a:spcPct val="100000"/>
              </a:lnSpc>
            </a:pPr>
            <a:r>
              <a:rPr sz="1050" b="1" spc="-40" dirty="0" smtClean="0">
                <a:solidFill>
                  <a:srgbClr val="539935"/>
                </a:solidFill>
                <a:latin typeface="Rotis SemiSans Std"/>
                <a:cs typeface="Rotis SemiSans Std"/>
              </a:rPr>
              <a:t>O</a:t>
            </a:r>
            <a:r>
              <a:rPr sz="1050" b="1" spc="-45" dirty="0" smtClean="0">
                <a:solidFill>
                  <a:srgbClr val="539935"/>
                </a:solidFill>
                <a:latin typeface="Rotis SemiSans Std"/>
                <a:cs typeface="Rotis SemiSans Std"/>
              </a:rPr>
              <a:t>U</a:t>
            </a:r>
            <a:r>
              <a:rPr sz="1050" b="1" spc="-15" dirty="0" smtClean="0">
                <a:solidFill>
                  <a:srgbClr val="539935"/>
                </a:solidFill>
                <a:latin typeface="Rotis SemiSans Std"/>
                <a:cs typeface="Rotis SemiSans Std"/>
              </a:rPr>
              <a:t>I</a:t>
            </a:r>
            <a:endParaRPr sz="1050" dirty="0">
              <a:latin typeface="Rotis SemiSans Std"/>
              <a:cs typeface="Rotis SemiSans Std"/>
            </a:endParaRPr>
          </a:p>
        </p:txBody>
      </p:sp>
      <p:sp>
        <p:nvSpPr>
          <p:cNvPr id="84" name="object 11"/>
          <p:cNvSpPr txBox="1"/>
          <p:nvPr/>
        </p:nvSpPr>
        <p:spPr>
          <a:xfrm>
            <a:off x="5896220" y="895149"/>
            <a:ext cx="2535512" cy="1718709"/>
          </a:xfrm>
          <a:prstGeom prst="rect">
            <a:avLst/>
          </a:prstGeom>
          <a:ln>
            <a:noFill/>
          </a:ln>
        </p:spPr>
        <p:txBody>
          <a:bodyPr vert="horz" wrap="square" lIns="0" tIns="0" rIns="0" bIns="0" rtlCol="0">
            <a:noAutofit/>
          </a:bodyPr>
          <a:lstStyle/>
          <a:p>
            <a:pPr marL="12700" marR="12700" algn="ctr">
              <a:lnSpc>
                <a:spcPct val="108600"/>
              </a:lnSpc>
            </a:pPr>
            <a:r>
              <a:rPr sz="1600" spc="5" dirty="0" err="1" smtClean="0">
                <a:solidFill>
                  <a:srgbClr val="FF0000"/>
                </a:solidFill>
                <a:latin typeface="Arial"/>
                <a:cs typeface="Arial"/>
              </a:rPr>
              <a:t>I</a:t>
            </a:r>
            <a:r>
              <a:rPr sz="1600" spc="20" dirty="0" err="1" smtClean="0">
                <a:solidFill>
                  <a:srgbClr val="FF0000"/>
                </a:solidFill>
                <a:latin typeface="Arial"/>
                <a:cs typeface="Arial"/>
              </a:rPr>
              <a:t>n</a:t>
            </a:r>
            <a:r>
              <a:rPr sz="1600" spc="35" dirty="0" err="1" smtClean="0">
                <a:solidFill>
                  <a:srgbClr val="FF0000"/>
                </a:solidFill>
                <a:latin typeface="Arial"/>
                <a:cs typeface="Arial"/>
              </a:rPr>
              <a:t>qu</a:t>
            </a:r>
            <a:r>
              <a:rPr sz="1600" spc="5" dirty="0" err="1" smtClean="0">
                <a:solidFill>
                  <a:srgbClr val="FF0000"/>
                </a:solidFill>
                <a:latin typeface="Arial"/>
                <a:cs typeface="Arial"/>
              </a:rPr>
              <a:t>i</a:t>
            </a:r>
            <a:r>
              <a:rPr sz="1600" spc="20" dirty="0" err="1" smtClean="0">
                <a:solidFill>
                  <a:srgbClr val="FF0000"/>
                </a:solidFill>
                <a:latin typeface="Arial"/>
                <a:cs typeface="Arial"/>
              </a:rPr>
              <a:t>é</a:t>
            </a:r>
            <a:r>
              <a:rPr sz="1600" spc="50" dirty="0" err="1" smtClean="0">
                <a:solidFill>
                  <a:srgbClr val="FF0000"/>
                </a:solidFill>
                <a:latin typeface="Arial"/>
                <a:cs typeface="Arial"/>
              </a:rPr>
              <a:t>t</a:t>
            </a:r>
            <a:r>
              <a:rPr sz="1600" spc="25" dirty="0" err="1" smtClean="0">
                <a:solidFill>
                  <a:srgbClr val="FF0000"/>
                </a:solidFill>
                <a:latin typeface="Arial"/>
                <a:cs typeface="Arial"/>
              </a:rPr>
              <a:t>ud</a:t>
            </a:r>
            <a:r>
              <a:rPr sz="1600" spc="30" dirty="0" err="1" smtClean="0">
                <a:solidFill>
                  <a:srgbClr val="FF0000"/>
                </a:solidFill>
                <a:latin typeface="Arial"/>
                <a:cs typeface="Arial"/>
              </a:rPr>
              <a:t>e</a:t>
            </a:r>
            <a:r>
              <a:rPr sz="1600" spc="15" dirty="0" err="1" smtClean="0">
                <a:solidFill>
                  <a:srgbClr val="FF0000"/>
                </a:solidFill>
                <a:latin typeface="Arial"/>
                <a:cs typeface="Arial"/>
              </a:rPr>
              <a:t>s</a:t>
            </a:r>
            <a:r>
              <a:rPr sz="1600" spc="-10" dirty="0" smtClean="0">
                <a:solidFill>
                  <a:srgbClr val="FF0000"/>
                </a:solidFill>
                <a:latin typeface="Arial"/>
                <a:cs typeface="Arial"/>
              </a:rPr>
              <a:t> </a:t>
            </a:r>
            <a:r>
              <a:rPr sz="1600" spc="25" dirty="0" smtClean="0">
                <a:solidFill>
                  <a:srgbClr val="FF0000"/>
                </a:solidFill>
                <a:latin typeface="Arial"/>
                <a:cs typeface="Arial"/>
              </a:rPr>
              <a:t>d</a:t>
            </a:r>
            <a:r>
              <a:rPr sz="1600" spc="30" dirty="0" smtClean="0">
                <a:solidFill>
                  <a:srgbClr val="FF0000"/>
                </a:solidFill>
                <a:latin typeface="Arial"/>
                <a:cs typeface="Arial"/>
              </a:rPr>
              <a:t>e</a:t>
            </a:r>
            <a:r>
              <a:rPr sz="1600" spc="15" dirty="0" smtClean="0">
                <a:solidFill>
                  <a:srgbClr val="FF0000"/>
                </a:solidFill>
                <a:latin typeface="Arial"/>
                <a:cs typeface="Arial"/>
              </a:rPr>
              <a:t>s</a:t>
            </a:r>
            <a:r>
              <a:rPr sz="1600" spc="-10" dirty="0" smtClean="0">
                <a:solidFill>
                  <a:srgbClr val="FF0000"/>
                </a:solidFill>
                <a:latin typeface="Arial"/>
                <a:cs typeface="Arial"/>
              </a:rPr>
              <a:t> </a:t>
            </a:r>
            <a:r>
              <a:rPr sz="1600" spc="50" dirty="0" smtClean="0">
                <a:solidFill>
                  <a:srgbClr val="FF0000"/>
                </a:solidFill>
                <a:latin typeface="Arial"/>
                <a:cs typeface="Arial"/>
              </a:rPr>
              <a:t>p</a:t>
            </a:r>
            <a:r>
              <a:rPr sz="1600" spc="10" dirty="0" smtClean="0">
                <a:solidFill>
                  <a:srgbClr val="FF0000"/>
                </a:solidFill>
                <a:latin typeface="Arial"/>
                <a:cs typeface="Arial"/>
              </a:rPr>
              <a:t>a</a:t>
            </a:r>
            <a:r>
              <a:rPr sz="1600" spc="25" dirty="0" smtClean="0">
                <a:solidFill>
                  <a:srgbClr val="FF0000"/>
                </a:solidFill>
                <a:latin typeface="Arial"/>
                <a:cs typeface="Arial"/>
              </a:rPr>
              <a:t>r</a:t>
            </a:r>
            <a:r>
              <a:rPr sz="1600" spc="5" dirty="0" smtClean="0">
                <a:solidFill>
                  <a:srgbClr val="FF0000"/>
                </a:solidFill>
                <a:latin typeface="Arial"/>
                <a:cs typeface="Arial"/>
              </a:rPr>
              <a:t>e</a:t>
            </a:r>
            <a:r>
              <a:rPr sz="1600" spc="45" dirty="0" smtClean="0">
                <a:solidFill>
                  <a:srgbClr val="FF0000"/>
                </a:solidFill>
                <a:latin typeface="Arial"/>
                <a:cs typeface="Arial"/>
              </a:rPr>
              <a:t>n</a:t>
            </a:r>
            <a:r>
              <a:rPr sz="1600" spc="25" dirty="0" smtClean="0">
                <a:solidFill>
                  <a:srgbClr val="FF0000"/>
                </a:solidFill>
                <a:latin typeface="Arial"/>
                <a:cs typeface="Arial"/>
              </a:rPr>
              <a:t>t</a:t>
            </a:r>
            <a:r>
              <a:rPr sz="1600" spc="15" dirty="0" smtClean="0">
                <a:solidFill>
                  <a:srgbClr val="FF0000"/>
                </a:solidFill>
                <a:latin typeface="Arial"/>
                <a:cs typeface="Arial"/>
              </a:rPr>
              <a:t>s</a:t>
            </a:r>
            <a:r>
              <a:rPr sz="1600" spc="-10" dirty="0" smtClean="0">
                <a:solidFill>
                  <a:srgbClr val="FF0000"/>
                </a:solidFill>
                <a:latin typeface="Arial"/>
                <a:cs typeface="Arial"/>
              </a:rPr>
              <a:t> </a:t>
            </a:r>
            <a:endParaRPr lang="fr-FR" sz="1600" spc="-10" dirty="0" smtClean="0">
              <a:solidFill>
                <a:srgbClr val="FF0000"/>
              </a:solidFill>
              <a:latin typeface="Arial"/>
              <a:cs typeface="Arial"/>
            </a:endParaRPr>
          </a:p>
          <a:p>
            <a:pPr marL="12700" marR="12700" algn="ctr">
              <a:lnSpc>
                <a:spcPct val="108600"/>
              </a:lnSpc>
            </a:pPr>
            <a:r>
              <a:rPr lang="fr-FR" sz="1200" spc="35" dirty="0" smtClean="0">
                <a:latin typeface="Arial"/>
                <a:cs typeface="Arial"/>
              </a:rPr>
              <a:t>ou</a:t>
            </a:r>
          </a:p>
          <a:p>
            <a:pPr marL="12700" marR="12700" indent="0" algn="ctr">
              <a:lnSpc>
                <a:spcPct val="108600"/>
              </a:lnSpc>
            </a:pPr>
            <a:r>
              <a:rPr lang="fr-FR" sz="1600" spc="50" dirty="0" smtClean="0">
                <a:solidFill>
                  <a:srgbClr val="FF0000"/>
                </a:solidFill>
                <a:latin typeface="Arial"/>
                <a:cs typeface="Arial"/>
              </a:rPr>
              <a:t>r</a:t>
            </a:r>
            <a:r>
              <a:rPr sz="1600" spc="50" dirty="0" err="1" smtClean="0">
                <a:solidFill>
                  <a:srgbClr val="FF0000"/>
                </a:solidFill>
                <a:latin typeface="Arial"/>
                <a:cs typeface="Arial"/>
              </a:rPr>
              <a:t>égression</a:t>
            </a:r>
            <a:r>
              <a:rPr sz="1600" spc="50" dirty="0" smtClean="0">
                <a:solidFill>
                  <a:srgbClr val="FF0000"/>
                </a:solidFill>
                <a:latin typeface="Arial"/>
                <a:cs typeface="Arial"/>
              </a:rPr>
              <a:t> </a:t>
            </a:r>
            <a:r>
              <a:rPr sz="1600" spc="50" dirty="0">
                <a:solidFill>
                  <a:srgbClr val="FF0000"/>
                </a:solidFill>
                <a:latin typeface="Arial"/>
                <a:cs typeface="Arial"/>
              </a:rPr>
              <a:t>du </a:t>
            </a:r>
            <a:r>
              <a:rPr sz="1600" spc="50" dirty="0" err="1">
                <a:solidFill>
                  <a:srgbClr val="FF0000"/>
                </a:solidFill>
                <a:latin typeface="Arial"/>
                <a:cs typeface="Arial"/>
              </a:rPr>
              <a:t>développement</a:t>
            </a:r>
            <a:r>
              <a:rPr sz="1600" spc="50" dirty="0">
                <a:solidFill>
                  <a:srgbClr val="FF0000"/>
                </a:solidFill>
                <a:latin typeface="Arial"/>
                <a:cs typeface="Arial"/>
              </a:rPr>
              <a:t> </a:t>
            </a:r>
            <a:r>
              <a:rPr lang="fr-FR" sz="1600" spc="50" dirty="0" smtClean="0">
                <a:solidFill>
                  <a:srgbClr val="FF0000"/>
                </a:solidFill>
                <a:latin typeface="Arial"/>
                <a:cs typeface="Arial"/>
              </a:rPr>
              <a:t>sans signes neurologiques</a:t>
            </a:r>
          </a:p>
          <a:p>
            <a:pPr marL="12700" marR="12700" algn="ctr">
              <a:lnSpc>
                <a:spcPct val="108600"/>
              </a:lnSpc>
            </a:pPr>
            <a:r>
              <a:rPr sz="1200" spc="-65" dirty="0" smtClean="0">
                <a:latin typeface="Arial"/>
                <a:cs typeface="Arial"/>
              </a:rPr>
              <a:t>(</a:t>
            </a:r>
            <a:r>
              <a:rPr sz="1200" spc="-5" dirty="0" smtClean="0">
                <a:latin typeface="Arial"/>
                <a:cs typeface="Arial"/>
              </a:rPr>
              <a:t>la</a:t>
            </a:r>
            <a:r>
              <a:rPr sz="1200" spc="0" dirty="0" smtClean="0">
                <a:latin typeface="Arial"/>
                <a:cs typeface="Arial"/>
              </a:rPr>
              <a:t>n</a:t>
            </a:r>
            <a:r>
              <a:rPr sz="1200" spc="20" dirty="0" smtClean="0">
                <a:latin typeface="Arial"/>
                <a:cs typeface="Arial"/>
              </a:rPr>
              <a:t>gag</a:t>
            </a:r>
            <a:r>
              <a:rPr sz="1200" spc="-25" dirty="0" smtClean="0">
                <a:latin typeface="Arial"/>
                <a:cs typeface="Arial"/>
              </a:rPr>
              <a:t>e</a:t>
            </a:r>
            <a:r>
              <a:rPr sz="1200" spc="0" dirty="0" smtClean="0">
                <a:latin typeface="Arial"/>
                <a:cs typeface="Arial"/>
              </a:rPr>
              <a:t>,</a:t>
            </a:r>
            <a:r>
              <a:rPr sz="1200" spc="-10" dirty="0" smtClean="0">
                <a:latin typeface="Arial"/>
                <a:cs typeface="Arial"/>
              </a:rPr>
              <a:t> </a:t>
            </a:r>
            <a:r>
              <a:rPr sz="1200" spc="0" dirty="0" smtClean="0">
                <a:latin typeface="Arial"/>
                <a:cs typeface="Arial"/>
              </a:rPr>
              <a:t>in</a:t>
            </a:r>
            <a:r>
              <a:rPr sz="1200" spc="20" dirty="0" smtClean="0">
                <a:latin typeface="Arial"/>
                <a:cs typeface="Arial"/>
              </a:rPr>
              <a:t>t</a:t>
            </a:r>
            <a:r>
              <a:rPr sz="1200" spc="-10" dirty="0" smtClean="0">
                <a:latin typeface="Arial"/>
                <a:cs typeface="Arial"/>
              </a:rPr>
              <a:t>e</a:t>
            </a:r>
            <a:r>
              <a:rPr sz="1200" spc="5" dirty="0" smtClean="0">
                <a:latin typeface="Arial"/>
                <a:cs typeface="Arial"/>
              </a:rPr>
              <a:t>r</a:t>
            </a:r>
            <a:r>
              <a:rPr sz="1200" spc="10" dirty="0" smtClean="0">
                <a:latin typeface="Arial"/>
                <a:cs typeface="Arial"/>
              </a:rPr>
              <a:t>ac</a:t>
            </a:r>
            <a:r>
              <a:rPr sz="1200" spc="30" dirty="0" smtClean="0">
                <a:latin typeface="Arial"/>
                <a:cs typeface="Arial"/>
              </a:rPr>
              <a:t>t</a:t>
            </a:r>
            <a:r>
              <a:rPr sz="1200" spc="10" dirty="0" smtClean="0">
                <a:latin typeface="Arial"/>
                <a:cs typeface="Arial"/>
              </a:rPr>
              <a:t>ions </a:t>
            </a:r>
            <a:r>
              <a:rPr sz="1200" spc="5" dirty="0" smtClean="0">
                <a:latin typeface="Arial"/>
                <a:cs typeface="Arial"/>
              </a:rPr>
              <a:t>s</a:t>
            </a:r>
            <a:r>
              <a:rPr sz="1200" spc="25" dirty="0" smtClean="0">
                <a:latin typeface="Arial"/>
                <a:cs typeface="Arial"/>
              </a:rPr>
              <a:t>o</a:t>
            </a:r>
            <a:r>
              <a:rPr sz="1200" spc="35" dirty="0" smtClean="0">
                <a:latin typeface="Arial"/>
                <a:cs typeface="Arial"/>
              </a:rPr>
              <a:t>c</a:t>
            </a:r>
            <a:r>
              <a:rPr sz="1200" spc="-5" dirty="0" smtClean="0">
                <a:latin typeface="Arial"/>
                <a:cs typeface="Arial"/>
              </a:rPr>
              <a:t>ial</a:t>
            </a:r>
            <a:r>
              <a:rPr sz="1200" spc="0" dirty="0" smtClean="0">
                <a:latin typeface="Arial"/>
                <a:cs typeface="Arial"/>
              </a:rPr>
              <a:t>es,</a:t>
            </a:r>
            <a:r>
              <a:rPr sz="1200" spc="-10" dirty="0" smtClean="0">
                <a:latin typeface="Arial"/>
                <a:cs typeface="Arial"/>
              </a:rPr>
              <a:t> </a:t>
            </a:r>
            <a:r>
              <a:rPr sz="1200" spc="-15" dirty="0" smtClean="0">
                <a:latin typeface="Arial"/>
                <a:cs typeface="Arial"/>
              </a:rPr>
              <a:t>e</a:t>
            </a:r>
            <a:r>
              <a:rPr sz="1200" spc="25" dirty="0" smtClean="0">
                <a:latin typeface="Arial"/>
                <a:cs typeface="Arial"/>
              </a:rPr>
              <a:t>tc</a:t>
            </a:r>
            <a:r>
              <a:rPr sz="1200" spc="-30" dirty="0" smtClean="0">
                <a:latin typeface="Arial"/>
                <a:cs typeface="Arial"/>
              </a:rPr>
              <a:t>.</a:t>
            </a:r>
            <a:r>
              <a:rPr sz="1200" spc="-95" dirty="0" smtClean="0">
                <a:latin typeface="Arial"/>
                <a:cs typeface="Arial"/>
              </a:rPr>
              <a:t>)</a:t>
            </a:r>
            <a:r>
              <a:rPr lang="fr-FR" sz="1200" spc="50" dirty="0">
                <a:solidFill>
                  <a:srgbClr val="17498B"/>
                </a:solidFill>
                <a:latin typeface="Arial"/>
                <a:cs typeface="Arial"/>
              </a:rPr>
              <a:t> </a:t>
            </a:r>
            <a:r>
              <a:rPr lang="fr-FR" sz="1200" spc="50" dirty="0">
                <a:solidFill>
                  <a:srgbClr val="FF0000"/>
                </a:solidFill>
                <a:latin typeface="Arial"/>
                <a:cs typeface="Arial"/>
              </a:rPr>
              <a:t>Q</a:t>
            </a:r>
            <a:r>
              <a:rPr lang="fr-FR" sz="1200" spc="25" dirty="0">
                <a:solidFill>
                  <a:srgbClr val="FF0000"/>
                </a:solidFill>
                <a:latin typeface="Arial"/>
                <a:cs typeface="Arial"/>
              </a:rPr>
              <a:t>u</a:t>
            </a:r>
            <a:r>
              <a:rPr lang="fr-FR" sz="1200" spc="5" dirty="0">
                <a:solidFill>
                  <a:srgbClr val="FF0000"/>
                </a:solidFill>
                <a:latin typeface="Arial"/>
                <a:cs typeface="Arial"/>
              </a:rPr>
              <a:t>e</a:t>
            </a:r>
            <a:r>
              <a:rPr lang="fr-FR" sz="1200" spc="15" dirty="0">
                <a:solidFill>
                  <a:srgbClr val="FF0000"/>
                </a:solidFill>
                <a:latin typeface="Arial"/>
                <a:cs typeface="Arial"/>
              </a:rPr>
              <a:t>l</a:t>
            </a:r>
            <a:r>
              <a:rPr lang="fr-FR" sz="1200" spc="-10" dirty="0">
                <a:solidFill>
                  <a:srgbClr val="FF0000"/>
                </a:solidFill>
                <a:latin typeface="Arial"/>
                <a:cs typeface="Arial"/>
              </a:rPr>
              <a:t> </a:t>
            </a:r>
            <a:r>
              <a:rPr lang="fr-FR" sz="1200" spc="50" dirty="0">
                <a:solidFill>
                  <a:srgbClr val="FF0000"/>
                </a:solidFill>
                <a:latin typeface="Arial"/>
                <a:cs typeface="Arial"/>
              </a:rPr>
              <a:t>q</a:t>
            </a:r>
            <a:r>
              <a:rPr lang="fr-FR" sz="1200" spc="25" dirty="0">
                <a:solidFill>
                  <a:srgbClr val="FF0000"/>
                </a:solidFill>
                <a:latin typeface="Arial"/>
                <a:cs typeface="Arial"/>
              </a:rPr>
              <a:t>u</a:t>
            </a:r>
            <a:r>
              <a:rPr lang="fr-FR" sz="1200" dirty="0">
                <a:solidFill>
                  <a:srgbClr val="FF0000"/>
                </a:solidFill>
                <a:latin typeface="Arial"/>
                <a:cs typeface="Arial"/>
              </a:rPr>
              <a:t>e</a:t>
            </a:r>
            <a:r>
              <a:rPr lang="fr-FR" sz="1200" spc="-10" dirty="0">
                <a:solidFill>
                  <a:srgbClr val="FF0000"/>
                </a:solidFill>
                <a:latin typeface="Arial"/>
                <a:cs typeface="Arial"/>
              </a:rPr>
              <a:t> </a:t>
            </a:r>
            <a:r>
              <a:rPr lang="fr-FR" sz="1200" spc="20" dirty="0">
                <a:solidFill>
                  <a:srgbClr val="FF0000"/>
                </a:solidFill>
                <a:latin typeface="Arial"/>
                <a:cs typeface="Arial"/>
              </a:rPr>
              <a:t>s</a:t>
            </a:r>
            <a:r>
              <a:rPr lang="fr-FR" sz="1200" spc="40" dirty="0">
                <a:solidFill>
                  <a:srgbClr val="FF0000"/>
                </a:solidFill>
                <a:latin typeface="Arial"/>
                <a:cs typeface="Arial"/>
              </a:rPr>
              <a:t>o</a:t>
            </a:r>
            <a:r>
              <a:rPr lang="fr-FR" sz="1200" spc="20" dirty="0">
                <a:solidFill>
                  <a:srgbClr val="FF0000"/>
                </a:solidFill>
                <a:latin typeface="Arial"/>
                <a:cs typeface="Arial"/>
              </a:rPr>
              <a:t>i</a:t>
            </a:r>
            <a:r>
              <a:rPr lang="fr-FR" sz="1200" spc="50" dirty="0">
                <a:solidFill>
                  <a:srgbClr val="FF0000"/>
                </a:solidFill>
                <a:latin typeface="Arial"/>
                <a:cs typeface="Arial"/>
              </a:rPr>
              <a:t>t</a:t>
            </a:r>
            <a:r>
              <a:rPr lang="fr-FR" sz="1200" spc="-10" dirty="0">
                <a:solidFill>
                  <a:srgbClr val="FF0000"/>
                </a:solidFill>
                <a:latin typeface="Arial"/>
                <a:cs typeface="Arial"/>
              </a:rPr>
              <a:t> </a:t>
            </a:r>
            <a:r>
              <a:rPr lang="fr-FR" sz="1200" spc="10" dirty="0">
                <a:solidFill>
                  <a:srgbClr val="FF0000"/>
                </a:solidFill>
                <a:latin typeface="Arial"/>
                <a:cs typeface="Arial"/>
              </a:rPr>
              <a:t>l’</a:t>
            </a:r>
            <a:r>
              <a:rPr lang="fr-FR" sz="1200" dirty="0">
                <a:solidFill>
                  <a:srgbClr val="FF0000"/>
                </a:solidFill>
                <a:latin typeface="Arial"/>
                <a:cs typeface="Arial"/>
              </a:rPr>
              <a:t>â</a:t>
            </a:r>
            <a:r>
              <a:rPr lang="fr-FR" sz="1200" spc="40" dirty="0">
                <a:solidFill>
                  <a:srgbClr val="FF0000"/>
                </a:solidFill>
                <a:latin typeface="Arial"/>
                <a:cs typeface="Arial"/>
              </a:rPr>
              <a:t>g</a:t>
            </a:r>
            <a:r>
              <a:rPr lang="fr-FR" sz="1200" dirty="0">
                <a:solidFill>
                  <a:srgbClr val="FF0000"/>
                </a:solidFill>
                <a:latin typeface="Arial"/>
                <a:cs typeface="Arial"/>
              </a:rPr>
              <a:t>e</a:t>
            </a:r>
          </a:p>
          <a:p>
            <a:pPr marL="12700" marR="12700" indent="0" algn="ctr">
              <a:lnSpc>
                <a:spcPct val="108600"/>
              </a:lnSpc>
            </a:pPr>
            <a:r>
              <a:rPr sz="1200" spc="-10" dirty="0" smtClean="0">
                <a:latin typeface="Arial"/>
                <a:cs typeface="Arial"/>
              </a:rPr>
              <a:t> </a:t>
            </a:r>
            <a:endParaRPr sz="1200" dirty="0">
              <a:latin typeface="Arial"/>
              <a:cs typeface="Arial"/>
            </a:endParaRPr>
          </a:p>
        </p:txBody>
      </p:sp>
      <p:sp>
        <p:nvSpPr>
          <p:cNvPr id="85" name="object 12"/>
          <p:cNvSpPr/>
          <p:nvPr/>
        </p:nvSpPr>
        <p:spPr>
          <a:xfrm>
            <a:off x="5891886" y="808522"/>
            <a:ext cx="2522385" cy="1835404"/>
          </a:xfrm>
          <a:custGeom>
            <a:avLst/>
            <a:gdLst/>
            <a:ahLst/>
            <a:cxnLst/>
            <a:rect l="l" t="t" r="r" b="b"/>
            <a:pathLst>
              <a:path w="2522385" h="715225">
                <a:moveTo>
                  <a:pt x="98107" y="0"/>
                </a:moveTo>
                <a:lnTo>
                  <a:pt x="53488" y="601"/>
                </a:lnTo>
                <a:lnTo>
                  <a:pt x="15648" y="9405"/>
                </a:lnTo>
                <a:lnTo>
                  <a:pt x="536" y="54851"/>
                </a:lnTo>
                <a:lnTo>
                  <a:pt x="0" y="715225"/>
                </a:lnTo>
                <a:lnTo>
                  <a:pt x="2424277" y="715225"/>
                </a:lnTo>
                <a:lnTo>
                  <a:pt x="2468894" y="714624"/>
                </a:lnTo>
                <a:lnTo>
                  <a:pt x="2506733" y="705821"/>
                </a:lnTo>
                <a:lnTo>
                  <a:pt x="2521848" y="660377"/>
                </a:lnTo>
                <a:lnTo>
                  <a:pt x="2522385" y="0"/>
                </a:lnTo>
                <a:lnTo>
                  <a:pt x="98107" y="0"/>
                </a:lnTo>
                <a:close/>
              </a:path>
            </a:pathLst>
          </a:custGeom>
          <a:ln w="12954">
            <a:solidFill>
              <a:srgbClr val="FF0000"/>
            </a:solidFill>
          </a:ln>
        </p:spPr>
        <p:txBody>
          <a:bodyPr wrap="square" lIns="0" tIns="0" rIns="0" bIns="0" rtlCol="0">
            <a:noAutofit/>
          </a:bodyPr>
          <a:lstStyle/>
          <a:p>
            <a:endParaRPr>
              <a:solidFill>
                <a:srgbClr val="FF0000"/>
              </a:solidFill>
            </a:endParaRPr>
          </a:p>
        </p:txBody>
      </p:sp>
      <p:sp>
        <p:nvSpPr>
          <p:cNvPr id="88" name="object 15"/>
          <p:cNvSpPr txBox="1"/>
          <p:nvPr/>
        </p:nvSpPr>
        <p:spPr>
          <a:xfrm>
            <a:off x="8739739" y="1223005"/>
            <a:ext cx="1463040" cy="1391449"/>
          </a:xfrm>
          <a:prstGeom prst="rect">
            <a:avLst/>
          </a:prstGeom>
        </p:spPr>
        <p:txBody>
          <a:bodyPr vert="horz" wrap="square" lIns="0" tIns="0" rIns="0" bIns="0" rtlCol="0" anchor="ctr">
            <a:noAutofit/>
          </a:bodyPr>
          <a:lstStyle/>
          <a:p>
            <a:pPr marL="12700" marR="12700" indent="-635" algn="ctr">
              <a:lnSpc>
                <a:spcPct val="108600"/>
              </a:lnSpc>
            </a:pPr>
            <a:r>
              <a:rPr sz="1600" spc="5" dirty="0">
                <a:latin typeface="Arial"/>
                <a:cs typeface="Arial"/>
              </a:rPr>
              <a:t>Inquiétudes des </a:t>
            </a:r>
            <a:r>
              <a:rPr sz="1600" spc="5" dirty="0" err="1">
                <a:latin typeface="Arial"/>
                <a:cs typeface="Arial"/>
              </a:rPr>
              <a:t>professionnels</a:t>
            </a:r>
            <a:r>
              <a:rPr sz="1600" spc="5" dirty="0">
                <a:latin typeface="Arial"/>
                <a:cs typeface="Arial"/>
              </a:rPr>
              <a:t> </a:t>
            </a:r>
            <a:endParaRPr lang="fr-FR" sz="1600" spc="5" dirty="0">
              <a:latin typeface="Arial"/>
              <a:cs typeface="Arial"/>
            </a:endParaRPr>
          </a:p>
          <a:p>
            <a:pPr marL="12700" marR="12700" indent="-635" algn="ctr">
              <a:lnSpc>
                <a:spcPct val="108600"/>
              </a:lnSpc>
            </a:pPr>
            <a:r>
              <a:rPr sz="1400" spc="10" dirty="0" smtClean="0">
                <a:solidFill>
                  <a:srgbClr val="2B2B2A"/>
                </a:solidFill>
                <a:latin typeface="Arial"/>
                <a:cs typeface="Arial"/>
              </a:rPr>
              <a:t>de</a:t>
            </a:r>
            <a:r>
              <a:rPr sz="1400" spc="5" dirty="0" smtClean="0">
                <a:solidFill>
                  <a:srgbClr val="2B2B2A"/>
                </a:solidFill>
                <a:latin typeface="Arial"/>
                <a:cs typeface="Arial"/>
              </a:rPr>
              <a:t> l</a:t>
            </a:r>
            <a:r>
              <a:rPr sz="1400" spc="-15" dirty="0" smtClean="0">
                <a:solidFill>
                  <a:srgbClr val="2B2B2A"/>
                </a:solidFill>
                <a:latin typeface="Arial"/>
                <a:cs typeface="Arial"/>
              </a:rPr>
              <a:t>a</a:t>
            </a:r>
            <a:r>
              <a:rPr sz="1400" spc="-10" dirty="0" smtClean="0">
                <a:solidFill>
                  <a:srgbClr val="2B2B2A"/>
                </a:solidFill>
                <a:latin typeface="Arial"/>
                <a:cs typeface="Arial"/>
              </a:rPr>
              <a:t> </a:t>
            </a:r>
            <a:r>
              <a:rPr sz="1400" spc="15" dirty="0" smtClean="0">
                <a:solidFill>
                  <a:srgbClr val="2B2B2A"/>
                </a:solidFill>
                <a:latin typeface="Arial"/>
                <a:cs typeface="Arial"/>
              </a:rPr>
              <a:t>p</a:t>
            </a:r>
            <a:r>
              <a:rPr sz="1400" spc="10" dirty="0" smtClean="0">
                <a:solidFill>
                  <a:srgbClr val="2B2B2A"/>
                </a:solidFill>
                <a:latin typeface="Arial"/>
                <a:cs typeface="Arial"/>
              </a:rPr>
              <a:t>e</a:t>
            </a:r>
            <a:r>
              <a:rPr sz="1400" spc="30" dirty="0" smtClean="0">
                <a:solidFill>
                  <a:srgbClr val="2B2B2A"/>
                </a:solidFill>
                <a:latin typeface="Arial"/>
                <a:cs typeface="Arial"/>
              </a:rPr>
              <a:t>t</a:t>
            </a:r>
            <a:r>
              <a:rPr sz="1400" spc="0" dirty="0" smtClean="0">
                <a:solidFill>
                  <a:srgbClr val="2B2B2A"/>
                </a:solidFill>
                <a:latin typeface="Arial"/>
                <a:cs typeface="Arial"/>
              </a:rPr>
              <a:t>i</a:t>
            </a:r>
            <a:r>
              <a:rPr sz="1400" spc="20" dirty="0" smtClean="0">
                <a:solidFill>
                  <a:srgbClr val="2B2B2A"/>
                </a:solidFill>
                <a:latin typeface="Arial"/>
                <a:cs typeface="Arial"/>
              </a:rPr>
              <a:t>t</a:t>
            </a:r>
            <a:r>
              <a:rPr sz="1400" spc="-15" dirty="0" smtClean="0">
                <a:solidFill>
                  <a:srgbClr val="2B2B2A"/>
                </a:solidFill>
                <a:latin typeface="Arial"/>
                <a:cs typeface="Arial"/>
              </a:rPr>
              <a:t>e</a:t>
            </a:r>
            <a:r>
              <a:rPr sz="1400" spc="-10" dirty="0" smtClean="0">
                <a:solidFill>
                  <a:srgbClr val="2B2B2A"/>
                </a:solidFill>
                <a:latin typeface="Arial"/>
                <a:cs typeface="Arial"/>
              </a:rPr>
              <a:t> e</a:t>
            </a:r>
            <a:r>
              <a:rPr sz="1400" spc="-5" dirty="0" smtClean="0">
                <a:solidFill>
                  <a:srgbClr val="2B2B2A"/>
                </a:solidFill>
                <a:latin typeface="Arial"/>
                <a:cs typeface="Arial"/>
              </a:rPr>
              <a:t>n</a:t>
            </a:r>
            <a:r>
              <a:rPr sz="1400" spc="15" dirty="0" smtClean="0">
                <a:solidFill>
                  <a:srgbClr val="2B2B2A"/>
                </a:solidFill>
                <a:latin typeface="Arial"/>
                <a:cs typeface="Arial"/>
              </a:rPr>
              <a:t>f</a:t>
            </a:r>
            <a:r>
              <a:rPr sz="1400" spc="0" dirty="0" smtClean="0">
                <a:solidFill>
                  <a:srgbClr val="2B2B2A"/>
                </a:solidFill>
                <a:latin typeface="Arial"/>
                <a:cs typeface="Arial"/>
              </a:rPr>
              <a:t>a</a:t>
            </a:r>
            <a:r>
              <a:rPr sz="1400" spc="-5" dirty="0" smtClean="0">
                <a:solidFill>
                  <a:srgbClr val="2B2B2A"/>
                </a:solidFill>
                <a:latin typeface="Arial"/>
                <a:cs typeface="Arial"/>
              </a:rPr>
              <a:t>n</a:t>
            </a:r>
            <a:r>
              <a:rPr sz="1400" spc="10" dirty="0" smtClean="0">
                <a:solidFill>
                  <a:srgbClr val="2B2B2A"/>
                </a:solidFill>
                <a:latin typeface="Arial"/>
                <a:cs typeface="Arial"/>
              </a:rPr>
              <a:t>c</a:t>
            </a:r>
            <a:r>
              <a:rPr sz="1400" spc="0" dirty="0" smtClean="0">
                <a:solidFill>
                  <a:srgbClr val="2B2B2A"/>
                </a:solidFill>
                <a:latin typeface="Arial"/>
                <a:cs typeface="Arial"/>
              </a:rPr>
              <a:t>e, </a:t>
            </a:r>
            <a:r>
              <a:rPr sz="1400" spc="-10" dirty="0" smtClean="0">
                <a:solidFill>
                  <a:srgbClr val="2B2B2A"/>
                </a:solidFill>
                <a:latin typeface="Arial"/>
                <a:cs typeface="Arial"/>
              </a:rPr>
              <a:t>e</a:t>
            </a:r>
            <a:r>
              <a:rPr sz="1400" spc="0" dirty="0" smtClean="0">
                <a:solidFill>
                  <a:srgbClr val="2B2B2A"/>
                </a:solidFill>
                <a:latin typeface="Arial"/>
                <a:cs typeface="Arial"/>
              </a:rPr>
              <a:t>ns</a:t>
            </a:r>
            <a:r>
              <a:rPr sz="1400" spc="-10" dirty="0" smtClean="0">
                <a:solidFill>
                  <a:srgbClr val="2B2B2A"/>
                </a:solidFill>
                <a:latin typeface="Arial"/>
                <a:cs typeface="Arial"/>
              </a:rPr>
              <a:t>e</a:t>
            </a:r>
            <a:r>
              <a:rPr sz="1400" spc="0" dirty="0" smtClean="0">
                <a:solidFill>
                  <a:srgbClr val="2B2B2A"/>
                </a:solidFill>
                <a:latin typeface="Arial"/>
                <a:cs typeface="Arial"/>
              </a:rPr>
              <a:t>ign</a:t>
            </a:r>
            <a:r>
              <a:rPr sz="1400" spc="5" dirty="0" smtClean="0">
                <a:solidFill>
                  <a:srgbClr val="2B2B2A"/>
                </a:solidFill>
                <a:latin typeface="Arial"/>
                <a:cs typeface="Arial"/>
              </a:rPr>
              <a:t>a</a:t>
            </a:r>
            <a:r>
              <a:rPr sz="1400" spc="0" dirty="0" smtClean="0">
                <a:solidFill>
                  <a:srgbClr val="2B2B2A"/>
                </a:solidFill>
                <a:latin typeface="Arial"/>
                <a:cs typeface="Arial"/>
              </a:rPr>
              <a:t>n</a:t>
            </a:r>
            <a:r>
              <a:rPr sz="1400" spc="35" dirty="0" smtClean="0">
                <a:solidFill>
                  <a:srgbClr val="2B2B2A"/>
                </a:solidFill>
                <a:latin typeface="Arial"/>
                <a:cs typeface="Arial"/>
              </a:rPr>
              <a:t>ts</a:t>
            </a:r>
            <a:endParaRPr sz="1400" dirty="0">
              <a:latin typeface="Arial"/>
              <a:cs typeface="Arial"/>
            </a:endParaRPr>
          </a:p>
        </p:txBody>
      </p:sp>
      <p:sp>
        <p:nvSpPr>
          <p:cNvPr id="89" name="object 16"/>
          <p:cNvSpPr/>
          <p:nvPr/>
        </p:nvSpPr>
        <p:spPr>
          <a:xfrm>
            <a:off x="8739739" y="1106906"/>
            <a:ext cx="1463040" cy="1556270"/>
          </a:xfrm>
          <a:custGeom>
            <a:avLst/>
            <a:gdLst/>
            <a:ahLst/>
            <a:cxnLst/>
            <a:rect l="l" t="t" r="r" b="b"/>
            <a:pathLst>
              <a:path w="1310513" h="715225">
                <a:moveTo>
                  <a:pt x="98107" y="0"/>
                </a:moveTo>
                <a:lnTo>
                  <a:pt x="53488" y="601"/>
                </a:lnTo>
                <a:lnTo>
                  <a:pt x="15648" y="9405"/>
                </a:lnTo>
                <a:lnTo>
                  <a:pt x="536" y="54851"/>
                </a:lnTo>
                <a:lnTo>
                  <a:pt x="0" y="715225"/>
                </a:lnTo>
                <a:lnTo>
                  <a:pt x="1212392" y="715225"/>
                </a:lnTo>
                <a:lnTo>
                  <a:pt x="1257013" y="714624"/>
                </a:lnTo>
                <a:lnTo>
                  <a:pt x="1294856" y="705823"/>
                </a:lnTo>
                <a:lnTo>
                  <a:pt x="1309975" y="660388"/>
                </a:lnTo>
                <a:lnTo>
                  <a:pt x="1310513" y="0"/>
                </a:lnTo>
                <a:lnTo>
                  <a:pt x="98107" y="0"/>
                </a:lnTo>
                <a:close/>
              </a:path>
            </a:pathLst>
          </a:custGeom>
          <a:ln w="12954">
            <a:solidFill>
              <a:srgbClr val="17498B"/>
            </a:solidFill>
          </a:ln>
        </p:spPr>
        <p:txBody>
          <a:bodyPr wrap="square" lIns="0" tIns="0" rIns="0" bIns="0" rtlCol="0">
            <a:noAutofit/>
          </a:bodyPr>
          <a:lstStyle/>
          <a:p>
            <a:endParaRPr/>
          </a:p>
        </p:txBody>
      </p:sp>
      <p:sp>
        <p:nvSpPr>
          <p:cNvPr id="90" name="object 17"/>
          <p:cNvSpPr/>
          <p:nvPr/>
        </p:nvSpPr>
        <p:spPr>
          <a:xfrm>
            <a:off x="5886112" y="2942010"/>
            <a:ext cx="4162366" cy="1379733"/>
          </a:xfrm>
          <a:custGeom>
            <a:avLst/>
            <a:gdLst/>
            <a:ahLst/>
            <a:cxnLst/>
            <a:rect l="l" t="t" r="r" b="b"/>
            <a:pathLst>
              <a:path w="2533929" h="719493">
                <a:moveTo>
                  <a:pt x="0" y="0"/>
                </a:moveTo>
                <a:lnTo>
                  <a:pt x="75" y="645924"/>
                </a:lnTo>
                <a:lnTo>
                  <a:pt x="4814" y="694501"/>
                </a:lnTo>
                <a:lnTo>
                  <a:pt x="38516" y="717609"/>
                </a:lnTo>
                <a:lnTo>
                  <a:pt x="2533929" y="71949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91" name="object 18"/>
          <p:cNvSpPr txBox="1"/>
          <p:nvPr/>
        </p:nvSpPr>
        <p:spPr>
          <a:xfrm>
            <a:off x="6073621" y="2976533"/>
            <a:ext cx="3888525" cy="1230651"/>
          </a:xfrm>
          <a:prstGeom prst="rect">
            <a:avLst/>
          </a:prstGeom>
        </p:spPr>
        <p:txBody>
          <a:bodyPr vert="horz" wrap="square" lIns="0" tIns="0" rIns="0" bIns="0" rtlCol="0">
            <a:noAutofit/>
          </a:bodyPr>
          <a:lstStyle/>
          <a:p>
            <a:pPr marL="12700" marR="12700" indent="0" algn="ctr">
              <a:lnSpc>
                <a:spcPct val="112999"/>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spc="5" dirty="0" smtClean="0">
                <a:solidFill>
                  <a:srgbClr val="FFFFFF"/>
                </a:solidFill>
                <a:latin typeface="Arial"/>
                <a:cs typeface="Arial"/>
              </a:rPr>
              <a:t>m</a:t>
            </a:r>
            <a:r>
              <a:rPr sz="1600" spc="15" dirty="0" smtClean="0">
                <a:solidFill>
                  <a:srgbClr val="FFFFFF"/>
                </a:solidFill>
                <a:latin typeface="Arial"/>
                <a:cs typeface="Arial"/>
              </a:rPr>
              <a:t>é</a:t>
            </a:r>
            <a:r>
              <a:rPr sz="1600" spc="30" dirty="0" smtClean="0">
                <a:solidFill>
                  <a:srgbClr val="FFFFFF"/>
                </a:solidFill>
                <a:latin typeface="Arial"/>
                <a:cs typeface="Arial"/>
              </a:rPr>
              <a:t>d</a:t>
            </a:r>
            <a:r>
              <a:rPr sz="1600" spc="10" dirty="0" smtClean="0">
                <a:solidFill>
                  <a:srgbClr val="FFFFFF"/>
                </a:solidFill>
                <a:latin typeface="Arial"/>
                <a:cs typeface="Arial"/>
              </a:rPr>
              <a:t>i</a:t>
            </a:r>
            <a:r>
              <a:rPr sz="1600" spc="30" dirty="0" smtClean="0">
                <a:solidFill>
                  <a:srgbClr val="FFFFFF"/>
                </a:solidFill>
                <a:latin typeface="Arial"/>
                <a:cs typeface="Arial"/>
              </a:rPr>
              <a:t>c</a:t>
            </a:r>
            <a:r>
              <a:rPr sz="1600" spc="-10" dirty="0" smtClean="0">
                <a:solidFill>
                  <a:srgbClr val="FFFFFF"/>
                </a:solidFill>
                <a:latin typeface="Arial"/>
                <a:cs typeface="Arial"/>
              </a:rPr>
              <a:t>a</a:t>
            </a:r>
            <a:r>
              <a:rPr sz="1600" spc="0" dirty="0" smtClean="0">
                <a:solidFill>
                  <a:srgbClr val="FFFFFF"/>
                </a:solidFill>
                <a:latin typeface="Arial"/>
                <a:cs typeface="Arial"/>
              </a:rPr>
              <a:t>l</a:t>
            </a:r>
            <a:r>
              <a:rPr sz="1600" spc="-15" dirty="0" smtClean="0">
                <a:solidFill>
                  <a:srgbClr val="FFFFFF"/>
                </a:solidFill>
                <a:latin typeface="Arial"/>
                <a:cs typeface="Arial"/>
              </a:rPr>
              <a:t>e</a:t>
            </a:r>
            <a:r>
              <a:rPr sz="1600" spc="-10" dirty="0" smtClean="0">
                <a:solidFill>
                  <a:srgbClr val="FFFFFF"/>
                </a:solidFill>
                <a:latin typeface="Arial"/>
                <a:cs typeface="Arial"/>
              </a:rPr>
              <a:t> e</a:t>
            </a:r>
            <a:r>
              <a:rPr sz="1600" spc="0" dirty="0" smtClean="0">
                <a:solidFill>
                  <a:srgbClr val="FFFFFF"/>
                </a:solidFill>
                <a:latin typeface="Arial"/>
                <a:cs typeface="Arial"/>
              </a:rPr>
              <a:t>n</a:t>
            </a:r>
            <a:r>
              <a:rPr sz="1600" spc="-10" dirty="0" smtClean="0">
                <a:solidFill>
                  <a:srgbClr val="FFFFFF"/>
                </a:solidFill>
                <a:latin typeface="Arial"/>
                <a:cs typeface="Arial"/>
              </a:rPr>
              <a:t> </a:t>
            </a:r>
            <a:r>
              <a:rPr sz="1600" spc="5" dirty="0" smtClean="0">
                <a:solidFill>
                  <a:srgbClr val="FFFFFF"/>
                </a:solidFill>
                <a:latin typeface="Arial"/>
                <a:cs typeface="Arial"/>
              </a:rPr>
              <a:t>s</a:t>
            </a:r>
            <a:r>
              <a:rPr sz="1600" spc="20" dirty="0" smtClean="0">
                <a:solidFill>
                  <a:srgbClr val="FFFFFF"/>
                </a:solidFill>
                <a:latin typeface="Arial"/>
                <a:cs typeface="Arial"/>
              </a:rPr>
              <a:t>oins</a:t>
            </a:r>
            <a:r>
              <a:rPr sz="1600" spc="-10" dirty="0" smtClean="0">
                <a:solidFill>
                  <a:srgbClr val="FFFFFF"/>
                </a:solidFill>
                <a:latin typeface="Arial"/>
                <a:cs typeface="Arial"/>
              </a:rPr>
              <a:t> </a:t>
            </a:r>
            <a:r>
              <a:rPr sz="1600" spc="40" dirty="0" smtClean="0">
                <a:solidFill>
                  <a:srgbClr val="FFFFFF"/>
                </a:solidFill>
                <a:latin typeface="Arial"/>
                <a:cs typeface="Arial"/>
              </a:rPr>
              <a:t>p</a:t>
            </a:r>
            <a:r>
              <a:rPr sz="1600" spc="5" dirty="0" smtClean="0">
                <a:solidFill>
                  <a:srgbClr val="FFFFFF"/>
                </a:solidFill>
                <a:latin typeface="Arial"/>
                <a:cs typeface="Arial"/>
              </a:rPr>
              <a:t>r</a:t>
            </a:r>
            <a:r>
              <a:rPr sz="1600" spc="0" dirty="0" smtClean="0">
                <a:solidFill>
                  <a:srgbClr val="FFFFFF"/>
                </a:solidFill>
                <a:latin typeface="Arial"/>
                <a:cs typeface="Arial"/>
              </a:rPr>
              <a:t>i</a:t>
            </a:r>
            <a:r>
              <a:rPr sz="1600" spc="20" dirty="0" smtClean="0">
                <a:solidFill>
                  <a:srgbClr val="FFFFFF"/>
                </a:solidFill>
                <a:latin typeface="Arial"/>
                <a:cs typeface="Arial"/>
              </a:rPr>
              <a:t>m</a:t>
            </a:r>
            <a:r>
              <a:rPr sz="1600" spc="-10" dirty="0" smtClean="0">
                <a:solidFill>
                  <a:srgbClr val="FFFFFF"/>
                </a:solidFill>
                <a:latin typeface="Arial"/>
                <a:cs typeface="Arial"/>
              </a:rPr>
              <a:t>a</a:t>
            </a:r>
            <a:r>
              <a:rPr sz="1600" spc="0" dirty="0" smtClean="0">
                <a:solidFill>
                  <a:srgbClr val="FFFFFF"/>
                </a:solidFill>
                <a:latin typeface="Arial"/>
                <a:cs typeface="Arial"/>
              </a:rPr>
              <a:t>ir</a:t>
            </a:r>
            <a:r>
              <a:rPr sz="1600" spc="-5" dirty="0" smtClean="0">
                <a:solidFill>
                  <a:srgbClr val="FFFFFF"/>
                </a:solidFill>
                <a:latin typeface="Arial"/>
                <a:cs typeface="Arial"/>
              </a:rPr>
              <a:t>e</a:t>
            </a:r>
            <a:r>
              <a:rPr sz="1600" spc="0" dirty="0" smtClean="0">
                <a:solidFill>
                  <a:srgbClr val="FFFFFF"/>
                </a:solidFill>
                <a:latin typeface="Arial"/>
                <a:cs typeface="Arial"/>
              </a:rPr>
              <a:t>s </a:t>
            </a:r>
            <a:r>
              <a:rPr sz="1600" spc="-90" dirty="0" smtClean="0">
                <a:solidFill>
                  <a:srgbClr val="FFFFFF"/>
                </a:solidFill>
                <a:latin typeface="Arial"/>
                <a:cs typeface="Arial"/>
              </a:rPr>
              <a:t>(</a:t>
            </a:r>
            <a:r>
              <a:rPr sz="1600" spc="20" dirty="0" smtClean="0">
                <a:solidFill>
                  <a:srgbClr val="FFFFFF"/>
                </a:solidFill>
                <a:latin typeface="Arial"/>
                <a:cs typeface="Arial"/>
              </a:rPr>
              <a:t>m</a:t>
            </a:r>
            <a:r>
              <a:rPr sz="1600" spc="-5" dirty="0" smtClean="0">
                <a:solidFill>
                  <a:srgbClr val="FFFFFF"/>
                </a:solidFill>
                <a:latin typeface="Arial"/>
                <a:cs typeface="Arial"/>
              </a:rPr>
              <a:t>é</a:t>
            </a:r>
            <a:r>
              <a:rPr sz="1600" spc="10" dirty="0" smtClean="0">
                <a:solidFill>
                  <a:srgbClr val="FFFFFF"/>
                </a:solidFill>
                <a:latin typeface="Arial"/>
                <a:cs typeface="Arial"/>
              </a:rPr>
              <a:t>d</a:t>
            </a:r>
            <a:r>
              <a:rPr sz="1600" spc="20" dirty="0" smtClean="0">
                <a:solidFill>
                  <a:srgbClr val="FFFFFF"/>
                </a:solidFill>
                <a:latin typeface="Arial"/>
                <a:cs typeface="Arial"/>
              </a:rPr>
              <a:t>e</a:t>
            </a:r>
            <a:r>
              <a:rPr sz="1600" spc="35" dirty="0" smtClean="0">
                <a:solidFill>
                  <a:srgbClr val="FFFFFF"/>
                </a:solidFill>
                <a:latin typeface="Arial"/>
                <a:cs typeface="Arial"/>
              </a:rPr>
              <a:t>cin</a:t>
            </a:r>
            <a:r>
              <a:rPr sz="1600" spc="-10" dirty="0" smtClean="0">
                <a:solidFill>
                  <a:srgbClr val="FFFFFF"/>
                </a:solidFill>
                <a:latin typeface="Arial"/>
                <a:cs typeface="Arial"/>
              </a:rPr>
              <a:t> </a:t>
            </a:r>
            <a:r>
              <a:rPr sz="1600" spc="30" dirty="0" smtClean="0">
                <a:solidFill>
                  <a:srgbClr val="FFFFFF"/>
                </a:solidFill>
                <a:latin typeface="Arial"/>
                <a:cs typeface="Arial"/>
              </a:rPr>
              <a:t>t</a:t>
            </a:r>
            <a:r>
              <a:rPr sz="1600" spc="5" dirty="0" smtClean="0">
                <a:solidFill>
                  <a:srgbClr val="FFFFFF"/>
                </a:solidFill>
                <a:latin typeface="Arial"/>
                <a:cs typeface="Arial"/>
              </a:rPr>
              <a:t>r</a:t>
            </a:r>
            <a:r>
              <a:rPr sz="1600" spc="-10" dirty="0" smtClean="0">
                <a:solidFill>
                  <a:srgbClr val="FFFFFF"/>
                </a:solidFill>
                <a:latin typeface="Arial"/>
                <a:cs typeface="Arial"/>
              </a:rPr>
              <a:t>a</a:t>
            </a:r>
            <a:r>
              <a:rPr sz="1600" spc="15" dirty="0" smtClean="0">
                <a:solidFill>
                  <a:srgbClr val="FFFFFF"/>
                </a:solidFill>
                <a:latin typeface="Arial"/>
                <a:cs typeface="Arial"/>
              </a:rPr>
              <a:t>i</a:t>
            </a:r>
            <a:r>
              <a:rPr sz="1600" spc="25" dirty="0" smtClean="0">
                <a:solidFill>
                  <a:srgbClr val="FFFFFF"/>
                </a:solidFill>
                <a:latin typeface="Arial"/>
                <a:cs typeface="Arial"/>
              </a:rPr>
              <a:t>t</a:t>
            </a:r>
            <a:r>
              <a:rPr sz="1600" spc="-10" dirty="0" smtClean="0">
                <a:solidFill>
                  <a:srgbClr val="FFFFFF"/>
                </a:solidFill>
                <a:latin typeface="Arial"/>
                <a:cs typeface="Arial"/>
              </a:rPr>
              <a:t>a</a:t>
            </a:r>
            <a:r>
              <a:rPr sz="1600" spc="0" dirty="0" smtClean="0">
                <a:solidFill>
                  <a:srgbClr val="FFFFFF"/>
                </a:solidFill>
                <a:latin typeface="Arial"/>
                <a:cs typeface="Arial"/>
              </a:rPr>
              <a:t>n</a:t>
            </a:r>
            <a:r>
              <a:rPr sz="1600" spc="35" dirty="0" smtClean="0">
                <a:solidFill>
                  <a:srgbClr val="FFFFFF"/>
                </a:solidFill>
                <a:latin typeface="Arial"/>
                <a:cs typeface="Arial"/>
              </a:rPr>
              <a:t>t</a:t>
            </a:r>
            <a:r>
              <a:rPr sz="1600" spc="-10" dirty="0" smtClean="0">
                <a:solidFill>
                  <a:srgbClr val="FFFFFF"/>
                </a:solidFill>
                <a:latin typeface="Arial"/>
                <a:cs typeface="Arial"/>
              </a:rPr>
              <a:t> </a:t>
            </a:r>
            <a:r>
              <a:rPr sz="1600" spc="10" dirty="0" smtClean="0">
                <a:solidFill>
                  <a:srgbClr val="FFFFFF"/>
                </a:solidFill>
                <a:latin typeface="Arial"/>
                <a:cs typeface="Arial"/>
              </a:rPr>
              <a:t>ou</a:t>
            </a:r>
            <a:r>
              <a:rPr sz="1600" spc="-10" dirty="0" smtClean="0">
                <a:solidFill>
                  <a:srgbClr val="FFFFFF"/>
                </a:solidFill>
                <a:latin typeface="Arial"/>
                <a:cs typeface="Arial"/>
              </a:rPr>
              <a:t> </a:t>
            </a:r>
            <a:r>
              <a:rPr sz="1600" spc="10" dirty="0" smtClean="0">
                <a:solidFill>
                  <a:srgbClr val="FFFFFF"/>
                </a:solidFill>
                <a:latin typeface="Arial"/>
                <a:cs typeface="Arial"/>
              </a:rPr>
              <a:t>de</a:t>
            </a:r>
            <a:r>
              <a:rPr sz="1600" spc="-10" dirty="0" smtClean="0">
                <a:solidFill>
                  <a:srgbClr val="FFFFFF"/>
                </a:solidFill>
                <a:latin typeface="Arial"/>
                <a:cs typeface="Arial"/>
              </a:rPr>
              <a:t> </a:t>
            </a:r>
            <a:r>
              <a:rPr sz="1600" spc="-30" dirty="0" smtClean="0">
                <a:solidFill>
                  <a:srgbClr val="FFFFFF"/>
                </a:solidFill>
                <a:latin typeface="Arial"/>
                <a:cs typeface="Arial"/>
              </a:rPr>
              <a:t>P</a:t>
            </a:r>
            <a:r>
              <a:rPr sz="1600" spc="35" dirty="0" smtClean="0">
                <a:solidFill>
                  <a:srgbClr val="FFFFFF"/>
                </a:solidFill>
                <a:latin typeface="Arial"/>
                <a:cs typeface="Arial"/>
              </a:rPr>
              <a:t>M</a:t>
            </a:r>
            <a:r>
              <a:rPr sz="1600" spc="-45" dirty="0" smtClean="0">
                <a:solidFill>
                  <a:srgbClr val="FFFFFF"/>
                </a:solidFill>
                <a:latin typeface="Arial"/>
                <a:cs typeface="Arial"/>
              </a:rPr>
              <a:t>I)</a:t>
            </a:r>
            <a:r>
              <a:rPr sz="1600" spc="-40" dirty="0" smtClean="0">
                <a:solidFill>
                  <a:srgbClr val="FFFFFF"/>
                </a:solidFill>
                <a:latin typeface="Arial"/>
                <a:cs typeface="Arial"/>
              </a:rPr>
              <a:t> </a:t>
            </a:r>
            <a:endParaRPr lang="fr-FR" sz="1600" spc="-40" dirty="0" smtClean="0">
              <a:solidFill>
                <a:srgbClr val="FFFFFF"/>
              </a:solidFill>
              <a:latin typeface="Arial"/>
              <a:cs typeface="Arial"/>
            </a:endParaRPr>
          </a:p>
          <a:p>
            <a:pPr marL="12700" marR="12700" indent="0" algn="ctr">
              <a:lnSpc>
                <a:spcPct val="112999"/>
              </a:lnSpc>
            </a:pPr>
            <a:r>
              <a:rPr sz="900" spc="-40" dirty="0" smtClean="0">
                <a:solidFill>
                  <a:srgbClr val="FFFFFF"/>
                </a:solidFill>
                <a:latin typeface="Arial"/>
                <a:cs typeface="Arial"/>
              </a:rPr>
              <a:t> </a:t>
            </a:r>
            <a:r>
              <a:rPr lang="fr-FR" sz="900" spc="-40" dirty="0" smtClean="0">
                <a:solidFill>
                  <a:srgbClr val="FFFFFF"/>
                </a:solidFill>
                <a:latin typeface="Arial"/>
                <a:cs typeface="Arial"/>
              </a:rPr>
              <a:t> </a:t>
            </a:r>
          </a:p>
          <a:p>
            <a:pPr marL="12700" marR="12700" indent="0" algn="ctr">
              <a:lnSpc>
                <a:spcPct val="112999"/>
              </a:lnSpc>
            </a:pPr>
            <a:r>
              <a:rPr lang="fr-FR" sz="1600" spc="-40" dirty="0" smtClean="0">
                <a:solidFill>
                  <a:srgbClr val="FFFFFF"/>
                </a:solidFill>
                <a:latin typeface="Arial"/>
                <a:cs typeface="Arial"/>
              </a:rPr>
              <a:t>ou </a:t>
            </a:r>
            <a:r>
              <a:rPr lang="fr-FR" sz="1600" spc="5" dirty="0" smtClean="0">
                <a:solidFill>
                  <a:srgbClr val="FFFFFF"/>
                </a:solidFill>
                <a:latin typeface="Arial"/>
                <a:cs typeface="Arial"/>
              </a:rPr>
              <a:t>c</a:t>
            </a:r>
            <a:r>
              <a:rPr sz="1600" spc="20" dirty="0" err="1" smtClean="0">
                <a:solidFill>
                  <a:srgbClr val="FFFFFF"/>
                </a:solidFill>
                <a:latin typeface="Arial"/>
                <a:cs typeface="Arial"/>
              </a:rPr>
              <a:t>onsul</a:t>
            </a:r>
            <a:r>
              <a:rPr sz="1600" spc="40" dirty="0" err="1" smtClean="0">
                <a:solidFill>
                  <a:srgbClr val="FFFFFF"/>
                </a:solidFill>
                <a:latin typeface="Arial"/>
                <a:cs typeface="Arial"/>
              </a:rPr>
              <a:t>t</a:t>
            </a:r>
            <a:r>
              <a:rPr sz="1600" spc="-15" dirty="0" err="1" smtClean="0">
                <a:solidFill>
                  <a:srgbClr val="FFFFFF"/>
                </a:solidFill>
                <a:latin typeface="Arial"/>
                <a:cs typeface="Arial"/>
              </a:rPr>
              <a:t>a</a:t>
            </a:r>
            <a:r>
              <a:rPr sz="1600" spc="30" dirty="0" err="1" smtClean="0">
                <a:solidFill>
                  <a:srgbClr val="FFFFFF"/>
                </a:solidFill>
                <a:latin typeface="Arial"/>
                <a:cs typeface="Arial"/>
              </a:rPr>
              <a:t>t</a:t>
            </a:r>
            <a:r>
              <a:rPr sz="1600" spc="0" dirty="0" err="1" smtClean="0">
                <a:solidFill>
                  <a:srgbClr val="FFFFFF"/>
                </a:solidFill>
                <a:latin typeface="Arial"/>
                <a:cs typeface="Arial"/>
              </a:rPr>
              <a:t>i</a:t>
            </a:r>
            <a:r>
              <a:rPr sz="1600" spc="20" dirty="0" err="1" smtClean="0">
                <a:solidFill>
                  <a:srgbClr val="FFFFFF"/>
                </a:solidFill>
                <a:latin typeface="Arial"/>
                <a:cs typeface="Arial"/>
              </a:rPr>
              <a:t>on</a:t>
            </a:r>
            <a:r>
              <a:rPr sz="1600" spc="20" dirty="0" smtClean="0">
                <a:solidFill>
                  <a:srgbClr val="FFFFFF"/>
                </a:solidFill>
                <a:latin typeface="Arial"/>
                <a:cs typeface="Arial"/>
              </a:rPr>
              <a:t> </a:t>
            </a:r>
            <a:r>
              <a:rPr sz="1600" spc="35" dirty="0" smtClean="0">
                <a:solidFill>
                  <a:srgbClr val="FFFFFF"/>
                </a:solidFill>
                <a:latin typeface="Arial"/>
                <a:cs typeface="Arial"/>
              </a:rPr>
              <a:t>p</a:t>
            </a:r>
            <a:r>
              <a:rPr sz="1600" spc="-10" dirty="0" smtClean="0">
                <a:solidFill>
                  <a:srgbClr val="FFFFFF"/>
                </a:solidFill>
                <a:latin typeface="Arial"/>
                <a:cs typeface="Arial"/>
              </a:rPr>
              <a:t>a</a:t>
            </a:r>
            <a:r>
              <a:rPr sz="1600" spc="0" dirty="0" smtClean="0">
                <a:solidFill>
                  <a:srgbClr val="FFFFFF"/>
                </a:solidFill>
                <a:latin typeface="Arial"/>
                <a:cs typeface="Arial"/>
              </a:rPr>
              <a:t>r</a:t>
            </a:r>
            <a:r>
              <a:rPr sz="1600" spc="-10" dirty="0" smtClean="0">
                <a:solidFill>
                  <a:srgbClr val="FFFFFF"/>
                </a:solidFill>
                <a:latin typeface="Arial"/>
                <a:cs typeface="Arial"/>
              </a:rPr>
              <a:t> </a:t>
            </a:r>
            <a:r>
              <a:rPr sz="1600" spc="0" dirty="0" smtClean="0">
                <a:solidFill>
                  <a:srgbClr val="FFFFFF"/>
                </a:solidFill>
                <a:latin typeface="Arial"/>
                <a:cs typeface="Arial"/>
              </a:rPr>
              <a:t>un</a:t>
            </a:r>
            <a:r>
              <a:rPr sz="1600" spc="-10" dirty="0" smtClean="0">
                <a:solidFill>
                  <a:srgbClr val="FFFFFF"/>
                </a:solidFill>
                <a:latin typeface="Arial"/>
                <a:cs typeface="Arial"/>
              </a:rPr>
              <a:t> </a:t>
            </a:r>
            <a:r>
              <a:rPr sz="1600" spc="20" dirty="0" smtClean="0">
                <a:solidFill>
                  <a:srgbClr val="FFFFFF"/>
                </a:solidFill>
                <a:latin typeface="Arial"/>
                <a:cs typeface="Arial"/>
              </a:rPr>
              <a:t>m</a:t>
            </a:r>
            <a:r>
              <a:rPr sz="1600" spc="-5" dirty="0" smtClean="0">
                <a:solidFill>
                  <a:srgbClr val="FFFFFF"/>
                </a:solidFill>
                <a:latin typeface="Arial"/>
                <a:cs typeface="Arial"/>
              </a:rPr>
              <a:t>é</a:t>
            </a:r>
            <a:r>
              <a:rPr sz="1600" spc="35" dirty="0" smtClean="0">
                <a:solidFill>
                  <a:srgbClr val="FFFFFF"/>
                </a:solidFill>
                <a:latin typeface="Arial"/>
                <a:cs typeface="Arial"/>
              </a:rPr>
              <a:t>d</a:t>
            </a:r>
            <a:r>
              <a:rPr sz="1600" spc="-5" dirty="0" smtClean="0">
                <a:solidFill>
                  <a:srgbClr val="FFFFFF"/>
                </a:solidFill>
                <a:latin typeface="Arial"/>
                <a:cs typeface="Arial"/>
              </a:rPr>
              <a:t>e</a:t>
            </a:r>
            <a:r>
              <a:rPr sz="1600" spc="35" dirty="0" smtClean="0">
                <a:solidFill>
                  <a:srgbClr val="FFFFFF"/>
                </a:solidFill>
                <a:latin typeface="Arial"/>
                <a:cs typeface="Arial"/>
              </a:rPr>
              <a:t>cin</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40" dirty="0" smtClean="0">
                <a:solidFill>
                  <a:srgbClr val="FFFFFF"/>
                </a:solidFill>
                <a:latin typeface="Arial"/>
                <a:cs typeface="Arial"/>
              </a:rPr>
              <a:t>c</a:t>
            </a:r>
            <a:r>
              <a:rPr sz="1600" spc="0" dirty="0" smtClean="0">
                <a:solidFill>
                  <a:srgbClr val="FFFFFF"/>
                </a:solidFill>
                <a:latin typeface="Arial"/>
                <a:cs typeface="Arial"/>
              </a:rPr>
              <a:t>r</a:t>
            </a:r>
            <a:r>
              <a:rPr sz="1600" spc="-5" dirty="0" smtClean="0">
                <a:solidFill>
                  <a:srgbClr val="FFFFFF"/>
                </a:solidFill>
                <a:latin typeface="Arial"/>
                <a:cs typeface="Arial"/>
              </a:rPr>
              <a:t>è</a:t>
            </a:r>
            <a:r>
              <a:rPr sz="1600" spc="35" dirty="0" smtClean="0">
                <a:solidFill>
                  <a:srgbClr val="FFFFFF"/>
                </a:solidFill>
                <a:latin typeface="Arial"/>
                <a:cs typeface="Arial"/>
              </a:rPr>
              <a:t>ch</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20" dirty="0" smtClean="0">
                <a:solidFill>
                  <a:srgbClr val="FFFFFF"/>
                </a:solidFill>
                <a:latin typeface="Arial"/>
                <a:cs typeface="Arial"/>
              </a:rPr>
              <a:t>ou</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l</a:t>
            </a:r>
            <a:r>
              <a:rPr sz="1600" spc="-5" dirty="0" smtClean="0">
                <a:solidFill>
                  <a:srgbClr val="FFFFFF"/>
                </a:solidFill>
                <a:latin typeface="Arial"/>
                <a:cs typeface="Arial"/>
              </a:rPr>
              <a:t>’é</a:t>
            </a:r>
            <a:r>
              <a:rPr sz="1600" spc="35" dirty="0" smtClean="0">
                <a:solidFill>
                  <a:srgbClr val="FFFFFF"/>
                </a:solidFill>
                <a:latin typeface="Arial"/>
                <a:cs typeface="Arial"/>
              </a:rPr>
              <a:t>d</a:t>
            </a:r>
            <a:r>
              <a:rPr sz="1600" spc="5" dirty="0" smtClean="0">
                <a:solidFill>
                  <a:srgbClr val="FFFFFF"/>
                </a:solidFill>
                <a:latin typeface="Arial"/>
                <a:cs typeface="Arial"/>
              </a:rPr>
              <a:t>u</a:t>
            </a:r>
            <a:r>
              <a:rPr sz="1600" spc="40" dirty="0" smtClean="0">
                <a:solidFill>
                  <a:srgbClr val="FFFFFF"/>
                </a:solidFill>
                <a:latin typeface="Arial"/>
                <a:cs typeface="Arial"/>
              </a:rPr>
              <a:t>c</a:t>
            </a:r>
            <a:r>
              <a:rPr sz="1600" spc="15" dirty="0" smtClean="0">
                <a:solidFill>
                  <a:srgbClr val="FFFFFF"/>
                </a:solidFill>
                <a:latin typeface="Arial"/>
                <a:cs typeface="Arial"/>
              </a:rPr>
              <a:t>a</a:t>
            </a:r>
            <a:r>
              <a:rPr sz="1600" spc="0" dirty="0" smtClean="0">
                <a:solidFill>
                  <a:srgbClr val="FFFFFF"/>
                </a:solidFill>
                <a:latin typeface="Arial"/>
                <a:cs typeface="Arial"/>
              </a:rPr>
              <a:t>t</a:t>
            </a:r>
            <a:r>
              <a:rPr sz="1600" spc="10" dirty="0" smtClean="0">
                <a:solidFill>
                  <a:srgbClr val="FFFFFF"/>
                </a:solidFill>
                <a:latin typeface="Arial"/>
                <a:cs typeface="Arial"/>
              </a:rPr>
              <a:t>ion</a:t>
            </a:r>
            <a:r>
              <a:rPr sz="1600" spc="-10" dirty="0" smtClean="0">
                <a:solidFill>
                  <a:srgbClr val="FFFFFF"/>
                </a:solidFill>
                <a:latin typeface="Arial"/>
                <a:cs typeface="Arial"/>
              </a:rPr>
              <a:t> </a:t>
            </a:r>
            <a:r>
              <a:rPr sz="1600" spc="0" dirty="0" smtClean="0">
                <a:solidFill>
                  <a:srgbClr val="FFFFFF"/>
                </a:solidFill>
                <a:latin typeface="Arial"/>
                <a:cs typeface="Arial"/>
              </a:rPr>
              <a:t>n</a:t>
            </a:r>
            <a:r>
              <a:rPr sz="1600" spc="15" dirty="0" smtClean="0">
                <a:solidFill>
                  <a:srgbClr val="FFFFFF"/>
                </a:solidFill>
                <a:latin typeface="Arial"/>
                <a:cs typeface="Arial"/>
              </a:rPr>
              <a:t>a</a:t>
            </a:r>
            <a:r>
              <a:rPr sz="1600" spc="0" dirty="0" smtClean="0">
                <a:solidFill>
                  <a:srgbClr val="FFFFFF"/>
                </a:solidFill>
                <a:latin typeface="Arial"/>
                <a:cs typeface="Arial"/>
              </a:rPr>
              <a:t>t</a:t>
            </a:r>
            <a:r>
              <a:rPr sz="1600" spc="10" dirty="0" smtClean="0">
                <a:solidFill>
                  <a:srgbClr val="FFFFFF"/>
                </a:solidFill>
                <a:latin typeface="Arial"/>
                <a:cs typeface="Arial"/>
              </a:rPr>
              <a:t>ion</a:t>
            </a:r>
            <a:r>
              <a:rPr sz="1600" spc="-10" dirty="0" smtClean="0">
                <a:solidFill>
                  <a:srgbClr val="FFFFFF"/>
                </a:solidFill>
                <a:latin typeface="Arial"/>
                <a:cs typeface="Arial"/>
              </a:rPr>
              <a:t>ale</a:t>
            </a:r>
            <a:endParaRPr sz="1600" dirty="0">
              <a:latin typeface="Arial"/>
              <a:cs typeface="Arial"/>
            </a:endParaRPr>
          </a:p>
        </p:txBody>
      </p:sp>
      <p:sp>
        <p:nvSpPr>
          <p:cNvPr id="94" name="object 21"/>
          <p:cNvSpPr/>
          <p:nvPr/>
        </p:nvSpPr>
        <p:spPr>
          <a:xfrm>
            <a:off x="10348856" y="808522"/>
            <a:ext cx="1468945" cy="1456154"/>
          </a:xfrm>
          <a:custGeom>
            <a:avLst/>
            <a:gdLst/>
            <a:ahLst/>
            <a:cxnLst/>
            <a:rect l="l" t="t" r="r" b="b"/>
            <a:pathLst>
              <a:path w="1468945" h="726757">
                <a:moveTo>
                  <a:pt x="0" y="0"/>
                </a:moveTo>
                <a:lnTo>
                  <a:pt x="75" y="653199"/>
                </a:lnTo>
                <a:lnTo>
                  <a:pt x="4815" y="701772"/>
                </a:lnTo>
                <a:lnTo>
                  <a:pt x="38524" y="724874"/>
                </a:lnTo>
                <a:lnTo>
                  <a:pt x="1468945" y="726757"/>
                </a:lnTo>
                <a:lnTo>
                  <a:pt x="1468870" y="73557"/>
                </a:lnTo>
                <a:lnTo>
                  <a:pt x="1464129" y="24985"/>
                </a:lnTo>
                <a:lnTo>
                  <a:pt x="1430421" y="1882"/>
                </a:lnTo>
                <a:lnTo>
                  <a:pt x="0" y="0"/>
                </a:lnTo>
                <a:close/>
              </a:path>
            </a:pathLst>
          </a:custGeom>
          <a:solidFill>
            <a:srgbClr val="009396"/>
          </a:solidFill>
        </p:spPr>
        <p:txBody>
          <a:bodyPr wrap="square" lIns="0" tIns="0" rIns="0" bIns="0" rtlCol="0">
            <a:noAutofit/>
          </a:bodyPr>
          <a:lstStyle/>
          <a:p>
            <a:endParaRPr/>
          </a:p>
        </p:txBody>
      </p:sp>
      <p:sp>
        <p:nvSpPr>
          <p:cNvPr id="95" name="object 22"/>
          <p:cNvSpPr txBox="1"/>
          <p:nvPr/>
        </p:nvSpPr>
        <p:spPr>
          <a:xfrm>
            <a:off x="10477015" y="888999"/>
            <a:ext cx="1250666" cy="1391449"/>
          </a:xfrm>
          <a:prstGeom prst="rect">
            <a:avLst/>
          </a:prstGeom>
        </p:spPr>
        <p:txBody>
          <a:bodyPr vert="horz" wrap="square" lIns="0" tIns="0" rIns="0" bIns="0" rtlCol="0">
            <a:noAutofit/>
          </a:bodyPr>
          <a:lstStyle/>
          <a:p>
            <a:pPr marL="12700" marR="12700" algn="ctr">
              <a:lnSpc>
                <a:spcPct val="108600"/>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0" dirty="0" smtClean="0">
                <a:solidFill>
                  <a:srgbClr val="FFFFFF"/>
                </a:solidFill>
                <a:latin typeface="Arial"/>
                <a:cs typeface="Arial"/>
              </a:rPr>
              <a:t>suivi </a:t>
            </a:r>
            <a:r>
              <a:rPr sz="1600" spc="20" dirty="0" smtClean="0">
                <a:solidFill>
                  <a:srgbClr val="FFFFFF"/>
                </a:solidFill>
                <a:latin typeface="Arial"/>
                <a:cs typeface="Arial"/>
              </a:rPr>
              <a:t>o</a:t>
            </a:r>
            <a:r>
              <a:rPr sz="1600" spc="35" dirty="0" smtClean="0">
                <a:solidFill>
                  <a:srgbClr val="FFFFFF"/>
                </a:solidFill>
                <a:latin typeface="Arial"/>
                <a:cs typeface="Arial"/>
              </a:rPr>
              <a:t>b</a:t>
            </a:r>
            <a:r>
              <a:rPr sz="1600" spc="-5" dirty="0" smtClean="0">
                <a:solidFill>
                  <a:srgbClr val="FFFFFF"/>
                </a:solidFill>
                <a:latin typeface="Arial"/>
                <a:cs typeface="Arial"/>
              </a:rPr>
              <a:t>l</a:t>
            </a:r>
            <a:r>
              <a:rPr sz="1600" spc="10" dirty="0" smtClean="0">
                <a:solidFill>
                  <a:srgbClr val="FFFFFF"/>
                </a:solidFill>
                <a:latin typeface="Arial"/>
                <a:cs typeface="Arial"/>
              </a:rPr>
              <a:t>iga</a:t>
            </a:r>
            <a:r>
              <a:rPr sz="1600" spc="-10" dirty="0" smtClean="0">
                <a:solidFill>
                  <a:srgbClr val="FFFFFF"/>
                </a:solidFill>
                <a:latin typeface="Arial"/>
                <a:cs typeface="Arial"/>
              </a:rPr>
              <a:t>t</a:t>
            </a:r>
            <a:r>
              <a:rPr sz="1600" spc="20" dirty="0" smtClean="0">
                <a:solidFill>
                  <a:srgbClr val="FFFFFF"/>
                </a:solidFill>
                <a:latin typeface="Arial"/>
                <a:cs typeface="Arial"/>
              </a:rPr>
              <a:t>oir</a:t>
            </a:r>
            <a:r>
              <a:rPr sz="1600" spc="-15" dirty="0" smtClean="0">
                <a:solidFill>
                  <a:srgbClr val="FFFFFF"/>
                </a:solidFill>
                <a:latin typeface="Arial"/>
                <a:cs typeface="Arial"/>
              </a:rPr>
              <a:t>e</a:t>
            </a:r>
            <a:r>
              <a:rPr sz="1600" spc="-10" dirty="0" smtClean="0">
                <a:solidFill>
                  <a:srgbClr val="FFFFFF"/>
                </a:solidFill>
                <a:latin typeface="Arial"/>
                <a:cs typeface="Arial"/>
              </a:rPr>
              <a:t> e</a:t>
            </a:r>
            <a:r>
              <a:rPr sz="1600" spc="0" dirty="0" smtClean="0">
                <a:solidFill>
                  <a:srgbClr val="FFFFFF"/>
                </a:solidFill>
                <a:latin typeface="Arial"/>
                <a:cs typeface="Arial"/>
              </a:rPr>
              <a:t>n</a:t>
            </a:r>
            <a:r>
              <a:rPr sz="1600" spc="30" dirty="0" smtClean="0">
                <a:solidFill>
                  <a:srgbClr val="FFFFFF"/>
                </a:solidFill>
                <a:latin typeface="Arial"/>
                <a:cs typeface="Arial"/>
              </a:rPr>
              <a:t>t</a:t>
            </a:r>
            <a:r>
              <a:rPr sz="1600" spc="0" dirty="0" smtClean="0">
                <a:solidFill>
                  <a:srgbClr val="FFFFFF"/>
                </a:solidFill>
                <a:latin typeface="Arial"/>
                <a:cs typeface="Arial"/>
              </a:rPr>
              <a:t>r</a:t>
            </a:r>
            <a:r>
              <a:rPr sz="1600" spc="-15" dirty="0" smtClean="0">
                <a:solidFill>
                  <a:srgbClr val="FFFFFF"/>
                </a:solidFill>
                <a:latin typeface="Arial"/>
                <a:cs typeface="Arial"/>
              </a:rPr>
              <a:t>e</a:t>
            </a:r>
            <a:endParaRPr sz="1600" dirty="0">
              <a:latin typeface="Arial"/>
              <a:cs typeface="Arial"/>
            </a:endParaRPr>
          </a:p>
          <a:p>
            <a:pPr marL="55244" marR="55244" indent="-635" algn="ctr">
              <a:lnSpc>
                <a:spcPct val="108600"/>
              </a:lnSpc>
            </a:pPr>
            <a:r>
              <a:rPr sz="1600" dirty="0" smtClean="0">
                <a:solidFill>
                  <a:srgbClr val="FFFFFF"/>
                </a:solidFill>
                <a:latin typeface="Arial"/>
                <a:cs typeface="Arial"/>
              </a:rPr>
              <a:t>0</a:t>
            </a:r>
            <a:r>
              <a:rPr sz="1600" spc="-10" dirty="0" smtClean="0">
                <a:solidFill>
                  <a:srgbClr val="FFFFFF"/>
                </a:solidFill>
                <a:latin typeface="Arial"/>
                <a:cs typeface="Arial"/>
              </a:rPr>
              <a:t> </a:t>
            </a:r>
            <a:r>
              <a:rPr sz="1600" spc="-15" dirty="0" smtClean="0">
                <a:solidFill>
                  <a:srgbClr val="FFFFFF"/>
                </a:solidFill>
                <a:latin typeface="Arial"/>
                <a:cs typeface="Arial"/>
              </a:rPr>
              <a:t>e</a:t>
            </a:r>
            <a:r>
              <a:rPr sz="1600" spc="35" dirty="0" smtClean="0">
                <a:solidFill>
                  <a:srgbClr val="FFFFFF"/>
                </a:solidFill>
                <a:latin typeface="Arial"/>
                <a:cs typeface="Arial"/>
              </a:rPr>
              <a:t>t</a:t>
            </a:r>
            <a:r>
              <a:rPr sz="1600" spc="-10" dirty="0" smtClean="0">
                <a:solidFill>
                  <a:srgbClr val="FFFFFF"/>
                </a:solidFill>
                <a:latin typeface="Arial"/>
                <a:cs typeface="Arial"/>
              </a:rPr>
              <a:t> </a:t>
            </a:r>
            <a:r>
              <a:rPr sz="1600" spc="0" dirty="0" smtClean="0">
                <a:solidFill>
                  <a:srgbClr val="FFFFFF"/>
                </a:solidFill>
                <a:latin typeface="Arial"/>
                <a:cs typeface="Arial"/>
              </a:rPr>
              <a:t>6</a:t>
            </a:r>
            <a:r>
              <a:rPr sz="1600" spc="-10" dirty="0" smtClean="0">
                <a:solidFill>
                  <a:srgbClr val="FFFFFF"/>
                </a:solidFill>
                <a:latin typeface="Arial"/>
                <a:cs typeface="Arial"/>
              </a:rPr>
              <a:t> </a:t>
            </a:r>
            <a:r>
              <a:rPr sz="1600" spc="-10" dirty="0" err="1" smtClean="0">
                <a:solidFill>
                  <a:srgbClr val="FFFFFF"/>
                </a:solidFill>
                <a:latin typeface="Arial"/>
                <a:cs typeface="Arial"/>
              </a:rPr>
              <a:t>a</a:t>
            </a:r>
            <a:r>
              <a:rPr sz="1600" spc="0" dirty="0" err="1" smtClean="0">
                <a:solidFill>
                  <a:srgbClr val="FFFFFF"/>
                </a:solidFill>
                <a:latin typeface="Arial"/>
                <a:cs typeface="Arial"/>
              </a:rPr>
              <a:t>ns</a:t>
            </a:r>
            <a:endParaRPr sz="900" dirty="0">
              <a:latin typeface="Arial"/>
              <a:cs typeface="Arial"/>
            </a:endParaRPr>
          </a:p>
        </p:txBody>
      </p:sp>
      <p:sp>
        <p:nvSpPr>
          <p:cNvPr id="101" name="object 28"/>
          <p:cNvSpPr/>
          <p:nvPr/>
        </p:nvSpPr>
        <p:spPr>
          <a:xfrm>
            <a:off x="5891886" y="5688531"/>
            <a:ext cx="5933301" cy="637585"/>
          </a:xfrm>
          <a:custGeom>
            <a:avLst/>
            <a:gdLst/>
            <a:ahLst/>
            <a:cxnLst/>
            <a:rect l="l" t="t" r="r" b="b"/>
            <a:pathLst>
              <a:path w="2533929" h="561873">
                <a:moveTo>
                  <a:pt x="0" y="0"/>
                </a:moveTo>
                <a:lnTo>
                  <a:pt x="75" y="488304"/>
                </a:lnTo>
                <a:lnTo>
                  <a:pt x="4814" y="536882"/>
                </a:lnTo>
                <a:lnTo>
                  <a:pt x="38516" y="559989"/>
                </a:lnTo>
                <a:lnTo>
                  <a:pt x="2533929" y="56187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102" name="object 29"/>
          <p:cNvSpPr txBox="1"/>
          <p:nvPr/>
        </p:nvSpPr>
        <p:spPr>
          <a:xfrm>
            <a:off x="6019086" y="5778088"/>
            <a:ext cx="5685234" cy="458470"/>
          </a:xfrm>
          <a:prstGeom prst="rect">
            <a:avLst/>
          </a:prstGeom>
        </p:spPr>
        <p:txBody>
          <a:bodyPr vert="horz" wrap="square" lIns="0" tIns="0" rIns="0" bIns="0" rtlCol="0">
            <a:noAutofit/>
          </a:bodyPr>
          <a:lstStyle/>
          <a:p>
            <a:pPr marL="12700" marR="12700" indent="0" algn="ctr">
              <a:lnSpc>
                <a:spcPct val="108600"/>
              </a:lnSpc>
            </a:pPr>
            <a:r>
              <a:rPr sz="1600" spc="5" dirty="0" smtClean="0">
                <a:solidFill>
                  <a:srgbClr val="FFFFFF"/>
                </a:solidFill>
                <a:latin typeface="Arial"/>
                <a:cs typeface="Arial"/>
              </a:rPr>
              <a:t>C</a:t>
            </a:r>
            <a:r>
              <a:rPr sz="1600" spc="10" dirty="0" smtClean="0">
                <a:solidFill>
                  <a:srgbClr val="FFFFFF"/>
                </a:solidFill>
                <a:latin typeface="Arial"/>
                <a:cs typeface="Arial"/>
              </a:rPr>
              <a:t>onsul</a:t>
            </a:r>
            <a:r>
              <a:rPr sz="1600" spc="40" dirty="0" smtClean="0">
                <a:solidFill>
                  <a:srgbClr val="FFFFFF"/>
                </a:solidFill>
                <a:latin typeface="Arial"/>
                <a:cs typeface="Arial"/>
              </a:rPr>
              <a:t>t</a:t>
            </a:r>
            <a:r>
              <a:rPr sz="1600" spc="-15" dirty="0" smtClean="0">
                <a:solidFill>
                  <a:srgbClr val="FFFFFF"/>
                </a:solidFill>
                <a:latin typeface="Arial"/>
                <a:cs typeface="Arial"/>
              </a:rPr>
              <a:t>a</a:t>
            </a:r>
            <a:r>
              <a:rPr sz="1600" spc="30" dirty="0" smtClean="0">
                <a:solidFill>
                  <a:srgbClr val="FFFFFF"/>
                </a:solidFill>
                <a:latin typeface="Arial"/>
                <a:cs typeface="Arial"/>
              </a:rPr>
              <a:t>t</a:t>
            </a:r>
            <a:r>
              <a:rPr sz="1600" spc="0" dirty="0" smtClean="0">
                <a:solidFill>
                  <a:srgbClr val="FFFFFF"/>
                </a:solidFill>
                <a:latin typeface="Arial"/>
                <a:cs typeface="Arial"/>
              </a:rPr>
              <a:t>i</a:t>
            </a:r>
            <a:r>
              <a:rPr sz="1600" spc="10" dirty="0" smtClean="0">
                <a:solidFill>
                  <a:srgbClr val="FFFFFF"/>
                </a:solidFill>
                <a:latin typeface="Arial"/>
                <a:cs typeface="Arial"/>
              </a:rPr>
              <a:t>on</a:t>
            </a:r>
            <a:r>
              <a:rPr sz="1600" spc="-10" dirty="0" smtClean="0">
                <a:solidFill>
                  <a:srgbClr val="FFFFFF"/>
                </a:solidFill>
                <a:latin typeface="Arial"/>
                <a:cs typeface="Arial"/>
              </a:rPr>
              <a:t> </a:t>
            </a:r>
            <a:r>
              <a:rPr sz="1600" b="1" spc="15" dirty="0" smtClean="0">
                <a:solidFill>
                  <a:srgbClr val="FFFFFF"/>
                </a:solidFill>
                <a:latin typeface="Arial"/>
                <a:cs typeface="Arial"/>
              </a:rPr>
              <a:t>d</a:t>
            </a:r>
            <a:r>
              <a:rPr sz="1600" b="1" spc="25" dirty="0" smtClean="0">
                <a:solidFill>
                  <a:srgbClr val="FFFFFF"/>
                </a:solidFill>
                <a:latin typeface="Arial"/>
                <a:cs typeface="Arial"/>
              </a:rPr>
              <a:t>é</a:t>
            </a:r>
            <a:r>
              <a:rPr sz="1600" b="1" spc="0" dirty="0" smtClean="0">
                <a:solidFill>
                  <a:srgbClr val="FFFFFF"/>
                </a:solidFill>
                <a:latin typeface="Arial"/>
                <a:cs typeface="Arial"/>
              </a:rPr>
              <a:t>di</a:t>
            </a:r>
            <a:r>
              <a:rPr sz="1600" b="1" spc="25" dirty="0" smtClean="0">
                <a:solidFill>
                  <a:srgbClr val="FFFFFF"/>
                </a:solidFill>
                <a:latin typeface="Arial"/>
                <a:cs typeface="Arial"/>
              </a:rPr>
              <a:t>é</a:t>
            </a:r>
            <a:r>
              <a:rPr sz="1600" b="1" spc="20" dirty="0" smtClean="0">
                <a:solidFill>
                  <a:srgbClr val="FFFFFF"/>
                </a:solidFill>
                <a:latin typeface="Arial"/>
                <a:cs typeface="Arial"/>
              </a:rPr>
              <a:t>e</a:t>
            </a:r>
            <a:r>
              <a:rPr sz="1600" b="1" spc="-10" dirty="0" smtClean="0">
                <a:solidFill>
                  <a:srgbClr val="FFFFFF"/>
                </a:solidFill>
                <a:latin typeface="Arial"/>
                <a:cs typeface="Arial"/>
              </a:rPr>
              <a:t> </a:t>
            </a:r>
            <a:r>
              <a:rPr sz="1600" spc="-10" dirty="0" smtClean="0">
                <a:solidFill>
                  <a:srgbClr val="FFFFFF"/>
                </a:solidFill>
                <a:latin typeface="Arial"/>
                <a:cs typeface="Arial"/>
              </a:rPr>
              <a:t>e</a:t>
            </a:r>
            <a:r>
              <a:rPr sz="1600" spc="0" dirty="0" smtClean="0">
                <a:solidFill>
                  <a:srgbClr val="FFFFFF"/>
                </a:solidFill>
                <a:latin typeface="Arial"/>
                <a:cs typeface="Arial"/>
              </a:rPr>
              <a:t>n</a:t>
            </a:r>
            <a:r>
              <a:rPr sz="1600" spc="-10" dirty="0" smtClean="0">
                <a:solidFill>
                  <a:srgbClr val="FFFFFF"/>
                </a:solidFill>
                <a:latin typeface="Arial"/>
                <a:cs typeface="Arial"/>
              </a:rPr>
              <a:t> </a:t>
            </a:r>
            <a:r>
              <a:rPr sz="1600" spc="5" dirty="0" smtClean="0">
                <a:solidFill>
                  <a:srgbClr val="FFFFFF"/>
                </a:solidFill>
                <a:latin typeface="Arial"/>
                <a:cs typeface="Arial"/>
              </a:rPr>
              <a:t>s</a:t>
            </a:r>
            <a:r>
              <a:rPr sz="1600" spc="20" dirty="0" smtClean="0">
                <a:solidFill>
                  <a:srgbClr val="FFFFFF"/>
                </a:solidFill>
                <a:latin typeface="Arial"/>
                <a:cs typeface="Arial"/>
              </a:rPr>
              <a:t>oins</a:t>
            </a:r>
            <a:r>
              <a:rPr sz="1600" spc="-10" dirty="0" smtClean="0">
                <a:solidFill>
                  <a:srgbClr val="FFFFFF"/>
                </a:solidFill>
                <a:latin typeface="Arial"/>
                <a:cs typeface="Arial"/>
              </a:rPr>
              <a:t> </a:t>
            </a:r>
            <a:r>
              <a:rPr sz="1600" spc="40" dirty="0" err="1" smtClean="0">
                <a:solidFill>
                  <a:srgbClr val="FFFFFF"/>
                </a:solidFill>
                <a:latin typeface="Arial"/>
                <a:cs typeface="Arial"/>
              </a:rPr>
              <a:t>p</a:t>
            </a:r>
            <a:r>
              <a:rPr sz="1600" spc="5" dirty="0" err="1" smtClean="0">
                <a:solidFill>
                  <a:srgbClr val="FFFFFF"/>
                </a:solidFill>
                <a:latin typeface="Arial"/>
                <a:cs typeface="Arial"/>
              </a:rPr>
              <a:t>rim</a:t>
            </a:r>
            <a:r>
              <a:rPr sz="1600" spc="-10" dirty="0" err="1" smtClean="0">
                <a:solidFill>
                  <a:srgbClr val="FFFFFF"/>
                </a:solidFill>
                <a:latin typeface="Arial"/>
                <a:cs typeface="Arial"/>
              </a:rPr>
              <a:t>a</a:t>
            </a:r>
            <a:r>
              <a:rPr sz="1600" spc="0" dirty="0" err="1" smtClean="0">
                <a:solidFill>
                  <a:srgbClr val="FFFFFF"/>
                </a:solidFill>
                <a:latin typeface="Arial"/>
                <a:cs typeface="Arial"/>
              </a:rPr>
              <a:t>i</a:t>
            </a:r>
            <a:r>
              <a:rPr sz="1600" spc="-10" dirty="0" err="1" smtClean="0">
                <a:solidFill>
                  <a:srgbClr val="FFFFFF"/>
                </a:solidFill>
                <a:latin typeface="Arial"/>
                <a:cs typeface="Arial"/>
              </a:rPr>
              <a:t>r</a:t>
            </a:r>
            <a:r>
              <a:rPr sz="1600" spc="0" dirty="0" err="1" smtClean="0">
                <a:solidFill>
                  <a:srgbClr val="FFFFFF"/>
                </a:solidFill>
                <a:latin typeface="Arial"/>
                <a:cs typeface="Arial"/>
              </a:rPr>
              <a:t>es</a:t>
            </a:r>
            <a:r>
              <a:rPr sz="1600" spc="-10" dirty="0" smtClean="0">
                <a:solidFill>
                  <a:srgbClr val="FFFFFF"/>
                </a:solidFill>
                <a:latin typeface="Arial"/>
                <a:cs typeface="Arial"/>
              </a:rPr>
              <a:t> </a:t>
            </a:r>
            <a:endParaRPr lang="fr-FR" sz="1600" spc="-10" dirty="0" smtClean="0">
              <a:solidFill>
                <a:srgbClr val="FFFFFF"/>
              </a:solidFill>
              <a:latin typeface="Arial"/>
              <a:cs typeface="Arial"/>
            </a:endParaRPr>
          </a:p>
          <a:p>
            <a:pPr marL="12700" marR="12700" indent="0" algn="ctr">
              <a:lnSpc>
                <a:spcPct val="108600"/>
              </a:lnSpc>
            </a:pPr>
            <a:r>
              <a:rPr sz="1600" spc="35" dirty="0" err="1" smtClean="0">
                <a:solidFill>
                  <a:srgbClr val="FFFFFF"/>
                </a:solidFill>
                <a:latin typeface="Arial"/>
                <a:cs typeface="Arial"/>
              </a:rPr>
              <a:t>d</a:t>
            </a:r>
            <a:r>
              <a:rPr sz="1600" spc="-10" dirty="0" err="1" smtClean="0">
                <a:solidFill>
                  <a:srgbClr val="FFFFFF"/>
                </a:solidFill>
                <a:latin typeface="Arial"/>
                <a:cs typeface="Arial"/>
              </a:rPr>
              <a:t>a</a:t>
            </a:r>
            <a:r>
              <a:rPr sz="1600" spc="0" dirty="0" err="1" smtClean="0">
                <a:solidFill>
                  <a:srgbClr val="FFFFFF"/>
                </a:solidFill>
                <a:latin typeface="Arial"/>
                <a:cs typeface="Arial"/>
              </a:rPr>
              <a:t>ns</a:t>
            </a:r>
            <a:r>
              <a:rPr sz="1600" spc="0" dirty="0" smtClean="0">
                <a:solidFill>
                  <a:srgbClr val="FFFFFF"/>
                </a:solidFill>
                <a:latin typeface="Arial"/>
                <a:cs typeface="Arial"/>
              </a:rPr>
              <a:t> l</a:t>
            </a:r>
            <a:r>
              <a:rPr sz="1600" spc="-5" dirty="0" smtClean="0">
                <a:solidFill>
                  <a:srgbClr val="FFFFFF"/>
                </a:solidFill>
                <a:latin typeface="Arial"/>
                <a:cs typeface="Arial"/>
              </a:rPr>
              <a:t>e</a:t>
            </a:r>
            <a:r>
              <a:rPr sz="1600" spc="0" dirty="0" smtClean="0">
                <a:solidFill>
                  <a:srgbClr val="FFFFFF"/>
                </a:solidFill>
                <a:latin typeface="Arial"/>
                <a:cs typeface="Arial"/>
              </a:rPr>
              <a:t>s</a:t>
            </a:r>
            <a:r>
              <a:rPr sz="1600" spc="-10" dirty="0" smtClean="0">
                <a:solidFill>
                  <a:srgbClr val="FFFFFF"/>
                </a:solidFill>
                <a:latin typeface="Arial"/>
                <a:cs typeface="Arial"/>
              </a:rPr>
              <a:t> </a:t>
            </a:r>
            <a:r>
              <a:rPr sz="1600" spc="0" dirty="0" smtClean="0">
                <a:solidFill>
                  <a:srgbClr val="FFFFFF"/>
                </a:solidFill>
                <a:latin typeface="Arial"/>
                <a:cs typeface="Arial"/>
              </a:rPr>
              <a:t>3</a:t>
            </a:r>
            <a:r>
              <a:rPr sz="1600" spc="-10" dirty="0" smtClean="0">
                <a:solidFill>
                  <a:srgbClr val="FFFFFF"/>
                </a:solidFill>
                <a:latin typeface="Arial"/>
                <a:cs typeface="Arial"/>
              </a:rPr>
              <a:t> </a:t>
            </a:r>
            <a:r>
              <a:rPr sz="1600" spc="0" dirty="0" err="1" smtClean="0">
                <a:solidFill>
                  <a:srgbClr val="FFFFFF"/>
                </a:solidFill>
                <a:latin typeface="Arial"/>
                <a:cs typeface="Arial"/>
              </a:rPr>
              <a:t>s</a:t>
            </a:r>
            <a:r>
              <a:rPr sz="1600" spc="-10" dirty="0" err="1" smtClean="0">
                <a:solidFill>
                  <a:srgbClr val="FFFFFF"/>
                </a:solidFill>
                <a:latin typeface="Arial"/>
                <a:cs typeface="Arial"/>
              </a:rPr>
              <a:t>e</a:t>
            </a:r>
            <a:r>
              <a:rPr sz="1600" spc="20" dirty="0" err="1" smtClean="0">
                <a:solidFill>
                  <a:srgbClr val="FFFFFF"/>
                </a:solidFill>
                <a:latin typeface="Arial"/>
                <a:cs typeface="Arial"/>
              </a:rPr>
              <a:t>m</a:t>
            </a:r>
            <a:r>
              <a:rPr sz="1600" spc="-10" dirty="0" err="1" smtClean="0">
                <a:solidFill>
                  <a:srgbClr val="FFFFFF"/>
                </a:solidFill>
                <a:latin typeface="Arial"/>
                <a:cs typeface="Arial"/>
              </a:rPr>
              <a:t>a</a:t>
            </a:r>
            <a:r>
              <a:rPr sz="1600" spc="0" dirty="0" err="1" smtClean="0">
                <a:solidFill>
                  <a:srgbClr val="FFFFFF"/>
                </a:solidFill>
                <a:latin typeface="Arial"/>
                <a:cs typeface="Arial"/>
              </a:rPr>
              <a:t>in</a:t>
            </a:r>
            <a:r>
              <a:rPr sz="1600" spc="-5" dirty="0" err="1" smtClean="0">
                <a:solidFill>
                  <a:srgbClr val="FFFFFF"/>
                </a:solidFill>
                <a:latin typeface="Arial"/>
                <a:cs typeface="Arial"/>
              </a:rPr>
              <a:t>e</a:t>
            </a:r>
            <a:r>
              <a:rPr sz="1600" spc="0" dirty="0" err="1" smtClean="0">
                <a:solidFill>
                  <a:srgbClr val="FFFFFF"/>
                </a:solidFill>
                <a:latin typeface="Arial"/>
                <a:cs typeface="Arial"/>
              </a:rPr>
              <a:t>s</a:t>
            </a:r>
            <a:r>
              <a:rPr sz="1600" spc="-10" dirty="0" smtClean="0">
                <a:solidFill>
                  <a:srgbClr val="FFFFFF"/>
                </a:solidFill>
                <a:latin typeface="Arial"/>
                <a:cs typeface="Arial"/>
              </a:rPr>
              <a:t> </a:t>
            </a:r>
            <a:endParaRPr lang="fr-FR" sz="1600" spc="-10" dirty="0" smtClean="0">
              <a:solidFill>
                <a:srgbClr val="FFFFFF"/>
              </a:solidFill>
              <a:latin typeface="Arial"/>
              <a:cs typeface="Arial"/>
            </a:endParaRPr>
          </a:p>
          <a:p>
            <a:pPr marL="12700" marR="12700" indent="0" algn="ctr">
              <a:lnSpc>
                <a:spcPct val="108600"/>
              </a:lnSpc>
            </a:pPr>
            <a:endParaRPr lang="fr-FR" sz="900" spc="-10" dirty="0">
              <a:solidFill>
                <a:srgbClr val="FFFFFF"/>
              </a:solidFill>
              <a:latin typeface="Arial"/>
              <a:cs typeface="Arial"/>
            </a:endParaRPr>
          </a:p>
          <a:p>
            <a:pPr marL="12700" marR="12700" indent="0" algn="ctr">
              <a:lnSpc>
                <a:spcPct val="108600"/>
              </a:lnSpc>
            </a:pPr>
            <a:r>
              <a:rPr sz="900" spc="-10" dirty="0" smtClean="0">
                <a:solidFill>
                  <a:srgbClr val="FFFFFF"/>
                </a:solidFill>
                <a:latin typeface="Arial"/>
                <a:cs typeface="Arial"/>
              </a:rPr>
              <a:t> </a:t>
            </a:r>
            <a:endParaRPr sz="900" dirty="0">
              <a:latin typeface="Arial"/>
              <a:cs typeface="Arial"/>
            </a:endParaRPr>
          </a:p>
        </p:txBody>
      </p:sp>
      <p:sp>
        <p:nvSpPr>
          <p:cNvPr id="103" name="object 30"/>
          <p:cNvSpPr/>
          <p:nvPr/>
        </p:nvSpPr>
        <p:spPr>
          <a:xfrm>
            <a:off x="7143684" y="2694364"/>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04" name="object 31"/>
          <p:cNvSpPr/>
          <p:nvPr/>
        </p:nvSpPr>
        <p:spPr>
          <a:xfrm>
            <a:off x="7093532" y="2839203"/>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15" name="object 42"/>
          <p:cNvSpPr/>
          <p:nvPr/>
        </p:nvSpPr>
        <p:spPr>
          <a:xfrm>
            <a:off x="11033176" y="3705444"/>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0" name="object 67"/>
          <p:cNvSpPr txBox="1"/>
          <p:nvPr/>
        </p:nvSpPr>
        <p:spPr>
          <a:xfrm>
            <a:off x="10590972" y="3831809"/>
            <a:ext cx="984250" cy="1222376"/>
          </a:xfrm>
          <a:prstGeom prst="rect">
            <a:avLst/>
          </a:prstGeom>
        </p:spPr>
        <p:txBody>
          <a:bodyPr vert="horz" wrap="square" lIns="0" tIns="0" rIns="0" bIns="0" rtlCol="0">
            <a:noAutofit/>
          </a:bodyPr>
          <a:lstStyle/>
          <a:p>
            <a:pPr marL="12700" marR="12700" indent="0" algn="ctr">
              <a:lnSpc>
                <a:spcPct val="107400"/>
              </a:lnSpc>
            </a:pPr>
            <a:r>
              <a:rPr sz="1400" spc="-10" dirty="0" smtClean="0">
                <a:solidFill>
                  <a:srgbClr val="2B2B2A"/>
                </a:solidFill>
                <a:latin typeface="Arial"/>
                <a:cs typeface="Arial"/>
              </a:rPr>
              <a:t>S</a:t>
            </a:r>
            <a:r>
              <a:rPr sz="1400" spc="0" dirty="0" smtClean="0">
                <a:solidFill>
                  <a:srgbClr val="2B2B2A"/>
                </a:solidFill>
                <a:latin typeface="Arial"/>
                <a:cs typeface="Arial"/>
              </a:rPr>
              <a:t>ign</a:t>
            </a:r>
            <a:r>
              <a:rPr sz="1400" spc="10" dirty="0" smtClean="0">
                <a:solidFill>
                  <a:srgbClr val="2B2B2A"/>
                </a:solidFill>
                <a:latin typeface="Arial"/>
                <a:cs typeface="Arial"/>
              </a:rPr>
              <a:t>e</a:t>
            </a:r>
            <a:r>
              <a:rPr sz="1400" spc="0" dirty="0" smtClean="0">
                <a:solidFill>
                  <a:srgbClr val="2B2B2A"/>
                </a:solidFill>
                <a:latin typeface="Arial"/>
                <a:cs typeface="Arial"/>
              </a:rPr>
              <a:t>s</a:t>
            </a:r>
            <a:r>
              <a:rPr sz="1400" spc="-10" dirty="0" smtClean="0">
                <a:solidFill>
                  <a:srgbClr val="2B2B2A"/>
                </a:solidFill>
                <a:latin typeface="Arial"/>
                <a:cs typeface="Arial"/>
              </a:rPr>
              <a:t> </a:t>
            </a:r>
            <a:r>
              <a:rPr sz="1400" spc="25" dirty="0" smtClean="0">
                <a:solidFill>
                  <a:srgbClr val="2B2B2A"/>
                </a:solidFill>
                <a:latin typeface="Arial"/>
                <a:cs typeface="Arial"/>
              </a:rPr>
              <a:t>d</a:t>
            </a:r>
            <a:r>
              <a:rPr sz="1400" spc="-5" dirty="0" smtClean="0">
                <a:solidFill>
                  <a:srgbClr val="2B2B2A"/>
                </a:solidFill>
                <a:latin typeface="Arial"/>
                <a:cs typeface="Arial"/>
              </a:rPr>
              <a:t>’</a:t>
            </a:r>
            <a:r>
              <a:rPr sz="1400" spc="-10" dirty="0" smtClean="0">
                <a:solidFill>
                  <a:srgbClr val="2B2B2A"/>
                </a:solidFill>
                <a:latin typeface="Arial"/>
                <a:cs typeface="Arial"/>
              </a:rPr>
              <a:t>a</a:t>
            </a:r>
            <a:r>
              <a:rPr sz="1400" spc="0" dirty="0" smtClean="0">
                <a:solidFill>
                  <a:srgbClr val="2B2B2A"/>
                </a:solidFill>
                <a:latin typeface="Arial"/>
                <a:cs typeface="Arial"/>
              </a:rPr>
              <a:t>l</a:t>
            </a:r>
            <a:r>
              <a:rPr sz="1400" spc="-10" dirty="0" smtClean="0">
                <a:solidFill>
                  <a:srgbClr val="2B2B2A"/>
                </a:solidFill>
                <a:latin typeface="Arial"/>
                <a:cs typeface="Arial"/>
              </a:rPr>
              <a:t>e</a:t>
            </a:r>
            <a:r>
              <a:rPr sz="1400" spc="30" dirty="0" smtClean="0">
                <a:solidFill>
                  <a:srgbClr val="2B2B2A"/>
                </a:solidFill>
                <a:latin typeface="Arial"/>
                <a:cs typeface="Arial"/>
              </a:rPr>
              <a:t>r</a:t>
            </a:r>
            <a:r>
              <a:rPr sz="1400" spc="20" dirty="0" smtClean="0">
                <a:solidFill>
                  <a:srgbClr val="2B2B2A"/>
                </a:solidFill>
                <a:latin typeface="Arial"/>
                <a:cs typeface="Arial"/>
              </a:rPr>
              <a:t>t</a:t>
            </a:r>
            <a:r>
              <a:rPr sz="1400" spc="-15" dirty="0" smtClean="0">
                <a:solidFill>
                  <a:srgbClr val="2B2B2A"/>
                </a:solidFill>
                <a:latin typeface="Arial"/>
                <a:cs typeface="Arial"/>
              </a:rPr>
              <a:t>e</a:t>
            </a:r>
            <a:r>
              <a:rPr sz="1400" spc="-10" dirty="0" smtClean="0">
                <a:solidFill>
                  <a:srgbClr val="2B2B2A"/>
                </a:solidFill>
                <a:latin typeface="Arial"/>
                <a:cs typeface="Arial"/>
              </a:rPr>
              <a:t> </a:t>
            </a:r>
            <a:r>
              <a:rPr sz="1400" spc="10" dirty="0" smtClean="0">
                <a:solidFill>
                  <a:srgbClr val="2B2B2A"/>
                </a:solidFill>
                <a:latin typeface="Arial"/>
                <a:cs typeface="Arial"/>
              </a:rPr>
              <a:t>de</a:t>
            </a:r>
            <a:r>
              <a:rPr sz="1400" spc="5" dirty="0" smtClean="0">
                <a:solidFill>
                  <a:srgbClr val="2B2B2A"/>
                </a:solidFill>
                <a:latin typeface="Arial"/>
                <a:cs typeface="Arial"/>
              </a:rPr>
              <a:t> </a:t>
            </a:r>
            <a:r>
              <a:rPr sz="1400" spc="-35" dirty="0" smtClean="0">
                <a:solidFill>
                  <a:srgbClr val="2B2B2A"/>
                </a:solidFill>
                <a:latin typeface="Arial"/>
                <a:cs typeface="Arial"/>
              </a:rPr>
              <a:t>T</a:t>
            </a:r>
            <a:r>
              <a:rPr sz="1400" spc="-15" dirty="0" smtClean="0">
                <a:solidFill>
                  <a:srgbClr val="2B2B2A"/>
                </a:solidFill>
                <a:latin typeface="Arial"/>
                <a:cs typeface="Arial"/>
              </a:rPr>
              <a:t>SA</a:t>
            </a:r>
            <a:r>
              <a:rPr sz="1400" spc="-10" dirty="0" smtClean="0">
                <a:solidFill>
                  <a:srgbClr val="2B2B2A"/>
                </a:solidFill>
                <a:latin typeface="Arial"/>
                <a:cs typeface="Arial"/>
              </a:rPr>
              <a:t> </a:t>
            </a:r>
            <a:r>
              <a:rPr lang="fr-FR" sz="1400" spc="-10" dirty="0" smtClean="0">
                <a:solidFill>
                  <a:srgbClr val="2B2B2A"/>
                </a:solidFill>
                <a:latin typeface="Arial"/>
                <a:cs typeface="Arial"/>
              </a:rPr>
              <a:t>o</a:t>
            </a:r>
            <a:r>
              <a:rPr sz="1400" spc="20" dirty="0" smtClean="0">
                <a:solidFill>
                  <a:srgbClr val="2B2B2A"/>
                </a:solidFill>
                <a:latin typeface="Arial"/>
                <a:cs typeface="Arial"/>
              </a:rPr>
              <a:t>u</a:t>
            </a:r>
            <a:r>
              <a:rPr sz="1400" spc="-10" dirty="0" smtClean="0">
                <a:solidFill>
                  <a:srgbClr val="2B2B2A"/>
                </a:solidFill>
                <a:latin typeface="Arial"/>
                <a:cs typeface="Arial"/>
              </a:rPr>
              <a:t> </a:t>
            </a:r>
            <a:r>
              <a:rPr sz="1400" spc="40" dirty="0" smtClean="0">
                <a:solidFill>
                  <a:srgbClr val="2B2B2A"/>
                </a:solidFill>
                <a:latin typeface="Arial"/>
                <a:cs typeface="Arial"/>
              </a:rPr>
              <a:t>p</a:t>
            </a:r>
            <a:r>
              <a:rPr sz="1400" spc="20" dirty="0" smtClean="0">
                <a:solidFill>
                  <a:srgbClr val="2B2B2A"/>
                </a:solidFill>
                <a:latin typeface="Arial"/>
                <a:cs typeface="Arial"/>
              </a:rPr>
              <a:t>o</a:t>
            </a:r>
            <a:r>
              <a:rPr sz="1400" spc="35" dirty="0" smtClean="0">
                <a:solidFill>
                  <a:srgbClr val="2B2B2A"/>
                </a:solidFill>
                <a:latin typeface="Arial"/>
                <a:cs typeface="Arial"/>
              </a:rPr>
              <a:t>pu</a:t>
            </a:r>
            <a:r>
              <a:rPr sz="1400" spc="5" dirty="0" smtClean="0">
                <a:solidFill>
                  <a:srgbClr val="2B2B2A"/>
                </a:solidFill>
                <a:latin typeface="Arial"/>
                <a:cs typeface="Arial"/>
              </a:rPr>
              <a:t>la</a:t>
            </a:r>
            <a:r>
              <a:rPr sz="1400" spc="0" dirty="0" smtClean="0">
                <a:solidFill>
                  <a:srgbClr val="2B2B2A"/>
                </a:solidFill>
                <a:latin typeface="Arial"/>
                <a:cs typeface="Arial"/>
              </a:rPr>
              <a:t>t</a:t>
            </a:r>
            <a:r>
              <a:rPr sz="1400" spc="10" dirty="0" smtClean="0">
                <a:solidFill>
                  <a:srgbClr val="2B2B2A"/>
                </a:solidFill>
                <a:latin typeface="Arial"/>
                <a:cs typeface="Arial"/>
              </a:rPr>
              <a:t>ion </a:t>
            </a:r>
            <a:r>
              <a:rPr sz="1400" spc="-15" dirty="0" smtClean="0">
                <a:solidFill>
                  <a:srgbClr val="2B2B2A"/>
                </a:solidFill>
                <a:latin typeface="Arial"/>
                <a:cs typeface="Arial"/>
              </a:rPr>
              <a:t>à</a:t>
            </a:r>
            <a:r>
              <a:rPr sz="1400" spc="-10" dirty="0" smtClean="0">
                <a:solidFill>
                  <a:srgbClr val="2B2B2A"/>
                </a:solidFill>
                <a:latin typeface="Arial"/>
                <a:cs typeface="Arial"/>
              </a:rPr>
              <a:t> </a:t>
            </a:r>
            <a:r>
              <a:rPr sz="1400" spc="5" dirty="0" smtClean="0">
                <a:solidFill>
                  <a:srgbClr val="2B2B2A"/>
                </a:solidFill>
                <a:latin typeface="Arial"/>
                <a:cs typeface="Arial"/>
              </a:rPr>
              <a:t>r</a:t>
            </a:r>
            <a:r>
              <a:rPr sz="1400" spc="0" dirty="0" smtClean="0">
                <a:solidFill>
                  <a:srgbClr val="2B2B2A"/>
                </a:solidFill>
                <a:latin typeface="Arial"/>
                <a:cs typeface="Arial"/>
              </a:rPr>
              <a:t>i</a:t>
            </a:r>
            <a:r>
              <a:rPr sz="1400" spc="5" dirty="0" smtClean="0">
                <a:solidFill>
                  <a:srgbClr val="2B2B2A"/>
                </a:solidFill>
                <a:latin typeface="Arial"/>
                <a:cs typeface="Arial"/>
              </a:rPr>
              <a:t>s</a:t>
            </a:r>
            <a:r>
              <a:rPr sz="1400" spc="35" dirty="0" smtClean="0">
                <a:solidFill>
                  <a:srgbClr val="2B2B2A"/>
                </a:solidFill>
                <a:latin typeface="Arial"/>
                <a:cs typeface="Arial"/>
              </a:rPr>
              <a:t>qu</a:t>
            </a:r>
            <a:r>
              <a:rPr sz="1400" spc="-15" dirty="0" smtClean="0">
                <a:solidFill>
                  <a:srgbClr val="2B2B2A"/>
                </a:solidFill>
                <a:latin typeface="Arial"/>
                <a:cs typeface="Arial"/>
              </a:rPr>
              <a:t>e</a:t>
            </a:r>
            <a:endParaRPr sz="1400" dirty="0">
              <a:latin typeface="Arial"/>
              <a:cs typeface="Arial"/>
            </a:endParaRPr>
          </a:p>
        </p:txBody>
      </p:sp>
      <p:sp>
        <p:nvSpPr>
          <p:cNvPr id="145" name="object 30"/>
          <p:cNvSpPr/>
          <p:nvPr/>
        </p:nvSpPr>
        <p:spPr>
          <a:xfrm>
            <a:off x="9450971" y="2719920"/>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46" name="object 31"/>
          <p:cNvSpPr/>
          <p:nvPr/>
        </p:nvSpPr>
        <p:spPr>
          <a:xfrm>
            <a:off x="9400819" y="2864759"/>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9" name="object 58"/>
          <p:cNvSpPr/>
          <p:nvPr/>
        </p:nvSpPr>
        <p:spPr>
          <a:xfrm>
            <a:off x="11102348" y="5236143"/>
            <a:ext cx="57966" cy="286890"/>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50" name="object 59"/>
          <p:cNvSpPr/>
          <p:nvPr/>
        </p:nvSpPr>
        <p:spPr>
          <a:xfrm>
            <a:off x="11052411" y="5516715"/>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5" name="Hexagone 4"/>
          <p:cNvSpPr/>
          <p:nvPr/>
        </p:nvSpPr>
        <p:spPr>
          <a:xfrm>
            <a:off x="10387627" y="3814377"/>
            <a:ext cx="1391402" cy="130718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object 30"/>
          <p:cNvSpPr/>
          <p:nvPr/>
        </p:nvSpPr>
        <p:spPr>
          <a:xfrm>
            <a:off x="7960074" y="4416778"/>
            <a:ext cx="45719" cy="1112574"/>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223" y="2839203"/>
            <a:ext cx="1460806" cy="82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 name="object 31"/>
          <p:cNvSpPr/>
          <p:nvPr/>
        </p:nvSpPr>
        <p:spPr>
          <a:xfrm>
            <a:off x="7917143" y="5523033"/>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250" y="2329220"/>
            <a:ext cx="1174235" cy="7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object 41"/>
          <p:cNvSpPr/>
          <p:nvPr/>
        </p:nvSpPr>
        <p:spPr>
          <a:xfrm>
            <a:off x="11083328" y="3512479"/>
            <a:ext cx="0" cy="170408"/>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Tree>
    <p:extLst>
      <p:ext uri="{BB962C8B-B14F-4D97-AF65-F5344CB8AC3E}">
        <p14:creationId xmlns:p14="http://schemas.microsoft.com/office/powerpoint/2010/main" val="35007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1" end="11"/>
                                            </p:txEl>
                                          </p:spTgt>
                                        </p:tgtEl>
                                        <p:attrNameLst>
                                          <p:attrName>style.visibility</p:attrName>
                                        </p:attrNameLst>
                                      </p:cBhvr>
                                      <p:to>
                                        <p:strVal val="visible"/>
                                      </p:to>
                                    </p:set>
                                    <p:animEffect transition="in" filter="fade">
                                      <p:cBhvr>
                                        <p:cTn id="20" dur="500"/>
                                        <p:tgtEl>
                                          <p:spTgt spid="4">
                                            <p:txEl>
                                              <p:pRg st="11" end="1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animEffect transition="in" filter="fade">
                                      <p:cBhvr>
                                        <p:cTn id="23" dur="500"/>
                                        <p:tgtEl>
                                          <p:spTgt spid="4">
                                            <p:txEl>
                                              <p:pRg st="12" end="1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3" end="13"/>
                                            </p:txEl>
                                          </p:spTgt>
                                        </p:tgtEl>
                                        <p:attrNameLst>
                                          <p:attrName>style.visibility</p:attrName>
                                        </p:attrNameLst>
                                      </p:cBhvr>
                                      <p:to>
                                        <p:strVal val="visible"/>
                                      </p:to>
                                    </p:set>
                                    <p:animEffect transition="in" filter="fade">
                                      <p:cBhvr>
                                        <p:cTn id="26" dur="500"/>
                                        <p:tgtEl>
                                          <p:spTgt spid="4">
                                            <p:txEl>
                                              <p:pRg st="13" end="1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fade">
                                      <p:cBhvr>
                                        <p:cTn id="54" dur="500"/>
                                        <p:tgtEl>
                                          <p:spTgt spid="9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500"/>
                                        <p:tgtEl>
                                          <p:spTgt spid="1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fade">
                                      <p:cBhvr>
                                        <p:cTn id="60" dur="500"/>
                                        <p:tgtEl>
                                          <p:spTgt spid="14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nodeType="withEffect">
                                  <p:stCondLst>
                                    <p:cond delay="0"/>
                                  </p:stCondLst>
                                  <p:childTnLst>
                                    <p:set>
                                      <p:cBhvr>
                                        <p:cTn id="65" dur="1" fill="hold">
                                          <p:stCondLst>
                                            <p:cond delay="0"/>
                                          </p:stCondLst>
                                        </p:cTn>
                                        <p:tgtEl>
                                          <p:spTgt spid="2050"/>
                                        </p:tgtEl>
                                        <p:attrNameLst>
                                          <p:attrName>style.visibility</p:attrName>
                                        </p:attrNameLst>
                                      </p:cBhvr>
                                      <p:to>
                                        <p:strVal val="visible"/>
                                      </p:to>
                                    </p:set>
                                    <p:animEffect transition="in" filter="fade">
                                      <p:cBhvr>
                                        <p:cTn id="66" dur="500"/>
                                        <p:tgtEl>
                                          <p:spTgt spid="2050"/>
                                        </p:tgtEl>
                                      </p:cBhvr>
                                    </p:animEffect>
                                  </p:childTnLst>
                                </p:cTn>
                              </p:par>
                              <p:par>
                                <p:cTn id="67" presetID="10" presetClass="entr" presetSubtype="0" fill="hold" nodeType="withEffect">
                                  <p:stCondLst>
                                    <p:cond delay="0"/>
                                  </p:stCondLst>
                                  <p:childTnLst>
                                    <p:set>
                                      <p:cBhvr>
                                        <p:cTn id="68" dur="1" fill="hold">
                                          <p:stCondLst>
                                            <p:cond delay="0"/>
                                          </p:stCondLst>
                                        </p:cTn>
                                        <p:tgtEl>
                                          <p:spTgt spid="2052"/>
                                        </p:tgtEl>
                                        <p:attrNameLst>
                                          <p:attrName>style.visibility</p:attrName>
                                        </p:attrNameLst>
                                      </p:cBhvr>
                                      <p:to>
                                        <p:strVal val="visible"/>
                                      </p:to>
                                    </p:set>
                                    <p:animEffect transition="in" filter="fade">
                                      <p:cBhvr>
                                        <p:cTn id="69" dur="500"/>
                                        <p:tgtEl>
                                          <p:spTgt spid="205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p:cTn id="77" dur="1000" fill="hold"/>
                                        <p:tgtEl>
                                          <p:spTgt spid="101"/>
                                        </p:tgtEl>
                                        <p:attrNameLst>
                                          <p:attrName>ppt_w</p:attrName>
                                        </p:attrNameLst>
                                      </p:cBhvr>
                                      <p:tavLst>
                                        <p:tav tm="0">
                                          <p:val>
                                            <p:fltVal val="0"/>
                                          </p:val>
                                        </p:tav>
                                        <p:tav tm="100000">
                                          <p:val>
                                            <p:strVal val="#ppt_w"/>
                                          </p:val>
                                        </p:tav>
                                      </p:tavLst>
                                    </p:anim>
                                    <p:anim calcmode="lin" valueType="num">
                                      <p:cBhvr>
                                        <p:cTn id="78" dur="1000" fill="hold"/>
                                        <p:tgtEl>
                                          <p:spTgt spid="101"/>
                                        </p:tgtEl>
                                        <p:attrNameLst>
                                          <p:attrName>ppt_h</p:attrName>
                                        </p:attrNameLst>
                                      </p:cBhvr>
                                      <p:tavLst>
                                        <p:tav tm="0">
                                          <p:val>
                                            <p:fltVal val="0"/>
                                          </p:val>
                                        </p:tav>
                                        <p:tav tm="100000">
                                          <p:val>
                                            <p:strVal val="#ppt_h"/>
                                          </p:val>
                                        </p:tav>
                                      </p:tavLst>
                                    </p:anim>
                                    <p:anim calcmode="lin" valueType="num">
                                      <p:cBhvr>
                                        <p:cTn id="79" dur="1000" fill="hold"/>
                                        <p:tgtEl>
                                          <p:spTgt spid="101"/>
                                        </p:tgtEl>
                                        <p:attrNameLst>
                                          <p:attrName>style.rotation</p:attrName>
                                        </p:attrNameLst>
                                      </p:cBhvr>
                                      <p:tavLst>
                                        <p:tav tm="0">
                                          <p:val>
                                            <p:fltVal val="90"/>
                                          </p:val>
                                        </p:tav>
                                        <p:tav tm="100000">
                                          <p:val>
                                            <p:fltVal val="0"/>
                                          </p:val>
                                        </p:tav>
                                      </p:tavLst>
                                    </p:anim>
                                    <p:animEffect transition="in" filter="fade">
                                      <p:cBhvr>
                                        <p:cTn id="80" dur="1000"/>
                                        <p:tgtEl>
                                          <p:spTgt spid="101"/>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1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2"/>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fade">
                                      <p:cBhvr>
                                        <p:cTn id="9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8" grpId="0"/>
      <p:bldP spid="89" grpId="0" animBg="1"/>
      <p:bldP spid="90" grpId="0" animBg="1"/>
      <p:bldP spid="91" grpId="0"/>
      <p:bldP spid="94" grpId="0" animBg="1"/>
      <p:bldP spid="95" grpId="0"/>
      <p:bldP spid="101" grpId="0" animBg="1"/>
      <p:bldP spid="103" grpId="0" animBg="1"/>
      <p:bldP spid="104" grpId="0" animBg="1"/>
      <p:bldP spid="115" grpId="0" animBg="1"/>
      <p:bldP spid="140" grpId="0"/>
      <p:bldP spid="145" grpId="0" animBg="1"/>
      <p:bldP spid="146" grpId="0" animBg="1"/>
      <p:bldP spid="149" grpId="0" animBg="1"/>
      <p:bldP spid="150" grpId="0" animBg="1"/>
      <p:bldP spid="5" grpId="0" animBg="1"/>
      <p:bldP spid="151" grpId="0" animBg="1"/>
      <p:bldP spid="152" grpId="0" animBg="1"/>
      <p:bldP spid="1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830573" y="2321439"/>
            <a:ext cx="2533929" cy="1600438"/>
          </a:xfrm>
          <a:prstGeom prst="rect">
            <a:avLst/>
          </a:prstGeom>
          <a:noFill/>
          <a:ln>
            <a:solidFill>
              <a:schemeClr val="accent6">
                <a:lumMod val="75000"/>
              </a:schemeClr>
            </a:solidFill>
          </a:ln>
        </p:spPr>
        <p:txBody>
          <a:bodyPr wrap="square" rtlCol="0">
            <a:spAutoFit/>
          </a:bodyPr>
          <a:lstStyle/>
          <a:p>
            <a:r>
              <a:rPr lang="fr-FR" sz="1400" dirty="0" smtClean="0">
                <a:solidFill>
                  <a:srgbClr val="0066CC"/>
                </a:solidFill>
              </a:rPr>
              <a:t>Questionnaires parentaux</a:t>
            </a:r>
          </a:p>
          <a:p>
            <a:pPr marL="285750" indent="-285750">
              <a:buFont typeface="Arial" panose="020B0604020202020204" pitchFamily="34" charset="0"/>
              <a:buChar char="•"/>
            </a:pPr>
            <a:r>
              <a:rPr lang="fr-FR" sz="1400" dirty="0" smtClean="0"/>
              <a:t>16-30 mois : M-CHAT-R </a:t>
            </a:r>
            <a:r>
              <a:rPr lang="fr-FR" sz="1400" dirty="0"/>
              <a:t>+ </a:t>
            </a:r>
            <a:r>
              <a:rPr lang="fr-FR" sz="1400" dirty="0" err="1" smtClean="0"/>
              <a:t>follow</a:t>
            </a:r>
            <a:r>
              <a:rPr lang="fr-FR" sz="1400" dirty="0" smtClean="0"/>
              <a:t>-up</a:t>
            </a:r>
          </a:p>
          <a:p>
            <a:pPr marL="285750" indent="-285750">
              <a:buFont typeface="Arial" panose="020B0604020202020204" pitchFamily="34" charset="0"/>
              <a:buChar char="•"/>
            </a:pPr>
            <a:r>
              <a:rPr lang="fr-FR" sz="1400" dirty="0"/>
              <a:t>4 ans et </a:t>
            </a:r>
            <a:r>
              <a:rPr lang="fr-FR" sz="1400" dirty="0" smtClean="0"/>
              <a:t>+ : SCQ </a:t>
            </a:r>
          </a:p>
          <a:p>
            <a:pPr marL="285750" indent="-285750">
              <a:buFont typeface="Arial" panose="020B0604020202020204" pitchFamily="34" charset="0"/>
              <a:buChar char="•"/>
            </a:pPr>
            <a:r>
              <a:rPr lang="fr-FR" sz="1400" dirty="0" smtClean="0"/>
              <a:t>adolescent sans déficience intellectuelle</a:t>
            </a:r>
            <a:r>
              <a:rPr lang="fr-FR" sz="1400" dirty="0"/>
              <a:t>: ASSQ – AQ ou </a:t>
            </a:r>
            <a:r>
              <a:rPr lang="fr-FR" sz="1400" dirty="0" smtClean="0"/>
              <a:t>SRS-2</a:t>
            </a:r>
            <a:endParaRPr lang="fr-FR" sz="14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933" y="4374913"/>
            <a:ext cx="3670812" cy="2443345"/>
          </a:xfrm>
          <a:prstGeom prst="ellipse">
            <a:avLst/>
          </a:prstGeom>
          <a:ln>
            <a:noFill/>
          </a:ln>
          <a:effectLst>
            <a:softEdge rad="112500"/>
          </a:effectLst>
        </p:spPr>
      </p:pic>
      <p:sp>
        <p:nvSpPr>
          <p:cNvPr id="2" name="Titre 1"/>
          <p:cNvSpPr>
            <a:spLocks noGrp="1"/>
          </p:cNvSpPr>
          <p:nvPr>
            <p:ph type="title"/>
          </p:nvPr>
        </p:nvSpPr>
        <p:spPr>
          <a:xfrm>
            <a:off x="869496" y="365125"/>
            <a:ext cx="4413353" cy="1325563"/>
          </a:xfrm>
        </p:spPr>
        <p:txBody>
          <a:bodyPr>
            <a:normAutofit fontScale="90000"/>
          </a:bodyPr>
          <a:lstStyle/>
          <a:p>
            <a:r>
              <a:rPr lang="fr-FR" dirty="0" smtClean="0"/>
              <a:t>Consultation dédiée en soins primaires</a:t>
            </a:r>
            <a:endParaRPr lang="fr-FR" dirty="0"/>
          </a:p>
        </p:txBody>
      </p:sp>
      <p:sp>
        <p:nvSpPr>
          <p:cNvPr id="4" name="Espace réservé du contenu 3"/>
          <p:cNvSpPr>
            <a:spLocks noGrp="1"/>
          </p:cNvSpPr>
          <p:nvPr>
            <p:ph sz="half" idx="2"/>
          </p:nvPr>
        </p:nvSpPr>
        <p:spPr>
          <a:xfrm>
            <a:off x="869496" y="1825625"/>
            <a:ext cx="4413353" cy="4351338"/>
          </a:xfrm>
        </p:spPr>
        <p:txBody>
          <a:bodyPr/>
          <a:lstStyle/>
          <a:p>
            <a:r>
              <a:rPr lang="fr-FR" dirty="0" smtClean="0"/>
              <a:t>Pour tout enfant </a:t>
            </a:r>
            <a:r>
              <a:rPr lang="fr-FR" dirty="0" smtClean="0">
                <a:solidFill>
                  <a:srgbClr val="0066CC"/>
                </a:solidFill>
              </a:rPr>
              <a:t>avec signes d’alerte</a:t>
            </a:r>
          </a:p>
          <a:p>
            <a:r>
              <a:rPr lang="fr-FR" dirty="0" smtClean="0"/>
              <a:t>Pour tout enfant </a:t>
            </a:r>
            <a:r>
              <a:rPr lang="fr-FR" dirty="0" smtClean="0">
                <a:solidFill>
                  <a:srgbClr val="0066CC"/>
                </a:solidFill>
              </a:rPr>
              <a:t>&gt; 1 an présentant un facteur de risque </a:t>
            </a:r>
            <a:r>
              <a:rPr lang="fr-FR" smtClean="0">
                <a:solidFill>
                  <a:srgbClr val="0066CC"/>
                </a:solidFill>
              </a:rPr>
              <a:t>de </a:t>
            </a:r>
            <a:r>
              <a:rPr lang="fr-FR" smtClean="0">
                <a:solidFill>
                  <a:srgbClr val="0066CC"/>
                </a:solidFill>
              </a:rPr>
              <a:t>TSA</a:t>
            </a:r>
            <a:endParaRPr lang="fr-FR" dirty="0" smtClean="0"/>
          </a:p>
          <a:p>
            <a:pPr lvl="1"/>
            <a:endParaRPr lang="fr-FR" dirty="0" smtClean="0"/>
          </a:p>
        </p:txBody>
      </p:sp>
      <p:sp>
        <p:nvSpPr>
          <p:cNvPr id="77" name="object 4"/>
          <p:cNvSpPr txBox="1"/>
          <p:nvPr/>
        </p:nvSpPr>
        <p:spPr>
          <a:xfrm>
            <a:off x="5474201" y="1407874"/>
            <a:ext cx="254774" cy="1512443"/>
          </a:xfrm>
          <a:prstGeom prst="rect">
            <a:avLst/>
          </a:prstGeom>
        </p:spPr>
        <p:txBody>
          <a:bodyPr vert="vert270" wrap="square" lIns="0" tIns="0" rIns="0" bIns="0" rtlCol="0">
            <a:noAutofit/>
          </a:bodyPr>
          <a:lstStyle/>
          <a:p>
            <a:pPr marL="12700">
              <a:lnSpc>
                <a:spcPct val="100000"/>
              </a:lnSpc>
            </a:pPr>
            <a:r>
              <a:rPr sz="2000" b="1" spc="25" dirty="0" smtClean="0">
                <a:solidFill>
                  <a:srgbClr val="17498B"/>
                </a:solidFill>
                <a:cs typeface="Rotis SemiSans Std ExtraBold"/>
              </a:rPr>
              <a:t>R</a:t>
            </a:r>
            <a:r>
              <a:rPr sz="2000" b="1" spc="15" dirty="0" smtClean="0">
                <a:solidFill>
                  <a:srgbClr val="17498B"/>
                </a:solidFill>
                <a:cs typeface="Rotis SemiSans Std ExtraBold"/>
              </a:rPr>
              <a:t>E</a:t>
            </a:r>
            <a:r>
              <a:rPr sz="2000" b="1" spc="25" dirty="0" smtClean="0">
                <a:solidFill>
                  <a:srgbClr val="17498B"/>
                </a:solidFill>
                <a:cs typeface="Rotis SemiSans Std ExtraBold"/>
              </a:rPr>
              <a:t>P</a:t>
            </a:r>
            <a:r>
              <a:rPr sz="2000" b="1" spc="15" dirty="0" smtClean="0">
                <a:solidFill>
                  <a:srgbClr val="17498B"/>
                </a:solidFill>
                <a:cs typeface="Rotis SemiSans Std ExtraBold"/>
              </a:rPr>
              <a:t>É</a:t>
            </a:r>
            <a:r>
              <a:rPr sz="2000" b="1" spc="50" dirty="0" smtClean="0">
                <a:solidFill>
                  <a:srgbClr val="17498B"/>
                </a:solidFill>
                <a:cs typeface="Rotis SemiSans Std ExtraBold"/>
              </a:rPr>
              <a:t>R</a:t>
            </a:r>
            <a:r>
              <a:rPr sz="2000" b="1" spc="0" dirty="0" smtClean="0">
                <a:solidFill>
                  <a:srgbClr val="17498B"/>
                </a:solidFill>
                <a:cs typeface="Rotis SemiSans Std ExtraBold"/>
              </a:rPr>
              <a:t>A</a:t>
            </a:r>
            <a:r>
              <a:rPr sz="2000" b="1" spc="30" dirty="0" smtClean="0">
                <a:solidFill>
                  <a:srgbClr val="17498B"/>
                </a:solidFill>
                <a:cs typeface="Rotis SemiSans Std ExtraBold"/>
              </a:rPr>
              <a:t>G</a:t>
            </a:r>
            <a:r>
              <a:rPr sz="2000" b="1" spc="0" dirty="0" smtClean="0">
                <a:solidFill>
                  <a:srgbClr val="17498B"/>
                </a:solidFill>
                <a:cs typeface="Rotis SemiSans Std ExtraBold"/>
              </a:rPr>
              <a:t>E</a:t>
            </a:r>
            <a:endParaRPr sz="2000" dirty="0">
              <a:cs typeface="Rotis SemiSans Std ExtraBold"/>
            </a:endParaRPr>
          </a:p>
        </p:txBody>
      </p:sp>
      <p:sp>
        <p:nvSpPr>
          <p:cNvPr id="81" name="object 8"/>
          <p:cNvSpPr txBox="1"/>
          <p:nvPr/>
        </p:nvSpPr>
        <p:spPr>
          <a:xfrm>
            <a:off x="7878849" y="5556553"/>
            <a:ext cx="415792" cy="143312"/>
          </a:xfrm>
          <a:prstGeom prst="rect">
            <a:avLst/>
          </a:prstGeom>
        </p:spPr>
        <p:txBody>
          <a:bodyPr vert="horz" wrap="square" lIns="0" tIns="0" rIns="0" bIns="0" rtlCol="0">
            <a:noAutofit/>
          </a:bodyPr>
          <a:lstStyle/>
          <a:p>
            <a:pPr marL="12700">
              <a:lnSpc>
                <a:spcPct val="100000"/>
              </a:lnSpc>
            </a:pPr>
            <a:r>
              <a:rPr sz="1000" b="1" spc="-15" dirty="0" smtClean="0">
                <a:solidFill>
                  <a:srgbClr val="DD2025"/>
                </a:solidFill>
                <a:latin typeface="Rotis SemiSans Std"/>
                <a:cs typeface="Rotis SemiSans Std"/>
              </a:rPr>
              <a:t>NO</a:t>
            </a:r>
            <a:r>
              <a:rPr sz="1000" b="1" spc="-10" dirty="0" smtClean="0">
                <a:solidFill>
                  <a:srgbClr val="DD2025"/>
                </a:solidFill>
                <a:latin typeface="Rotis SemiSans Std"/>
                <a:cs typeface="Rotis SemiSans Std"/>
              </a:rPr>
              <a:t>N</a:t>
            </a:r>
            <a:endParaRPr sz="1000" dirty="0">
              <a:latin typeface="Rotis SemiSans Std"/>
              <a:cs typeface="Rotis SemiSans Std"/>
            </a:endParaRPr>
          </a:p>
        </p:txBody>
      </p:sp>
      <p:sp>
        <p:nvSpPr>
          <p:cNvPr id="82" name="object 9"/>
          <p:cNvSpPr txBox="1"/>
          <p:nvPr/>
        </p:nvSpPr>
        <p:spPr>
          <a:xfrm>
            <a:off x="7834405" y="4707327"/>
            <a:ext cx="561042" cy="151926"/>
          </a:xfrm>
          <a:prstGeom prst="rect">
            <a:avLst/>
          </a:prstGeom>
        </p:spPr>
        <p:txBody>
          <a:bodyPr vert="horz" wrap="square" lIns="0" tIns="0" rIns="0" bIns="0" rtlCol="0">
            <a:noAutofit/>
          </a:bodyPr>
          <a:lstStyle/>
          <a:p>
            <a:pPr marL="12700">
              <a:lnSpc>
                <a:spcPct val="100000"/>
              </a:lnSpc>
            </a:pPr>
            <a:r>
              <a:rPr sz="1050" b="1" spc="-35" dirty="0" smtClean="0">
                <a:solidFill>
                  <a:srgbClr val="17498B"/>
                </a:solidFill>
                <a:latin typeface="Rotis SemiSans Std"/>
                <a:cs typeface="Rotis SemiSans Std"/>
              </a:rPr>
              <a:t>D</a:t>
            </a:r>
            <a:r>
              <a:rPr sz="1050" b="1" spc="-40" dirty="0" smtClean="0">
                <a:solidFill>
                  <a:srgbClr val="17498B"/>
                </a:solidFill>
                <a:latin typeface="Rotis SemiSans Std"/>
                <a:cs typeface="Rotis SemiSans Std"/>
              </a:rPr>
              <a:t>O</a:t>
            </a:r>
            <a:r>
              <a:rPr sz="1050" b="1" spc="-25" dirty="0" smtClean="0">
                <a:solidFill>
                  <a:srgbClr val="17498B"/>
                </a:solidFill>
                <a:latin typeface="Rotis SemiSans Std"/>
                <a:cs typeface="Rotis SemiSans Std"/>
              </a:rPr>
              <a:t>U</a:t>
            </a:r>
            <a:r>
              <a:rPr sz="1050" b="1" spc="-20" dirty="0" smtClean="0">
                <a:solidFill>
                  <a:srgbClr val="17498B"/>
                </a:solidFill>
                <a:latin typeface="Rotis SemiSans Std"/>
                <a:cs typeface="Rotis SemiSans Std"/>
              </a:rPr>
              <a:t>T</a:t>
            </a:r>
            <a:r>
              <a:rPr sz="1050" b="1" spc="-30" dirty="0" smtClean="0">
                <a:solidFill>
                  <a:srgbClr val="17498B"/>
                </a:solidFill>
                <a:latin typeface="Rotis SemiSans Std"/>
                <a:cs typeface="Rotis SemiSans Std"/>
              </a:rPr>
              <a:t>E</a:t>
            </a:r>
            <a:endParaRPr sz="1050" dirty="0">
              <a:latin typeface="Rotis SemiSans Std"/>
              <a:cs typeface="Rotis SemiSans Std"/>
            </a:endParaRPr>
          </a:p>
        </p:txBody>
      </p:sp>
      <p:sp>
        <p:nvSpPr>
          <p:cNvPr id="83" name="object 10"/>
          <p:cNvSpPr txBox="1"/>
          <p:nvPr/>
        </p:nvSpPr>
        <p:spPr>
          <a:xfrm>
            <a:off x="8856508" y="1274070"/>
            <a:ext cx="1377315" cy="311639"/>
          </a:xfrm>
          <a:prstGeom prst="rect">
            <a:avLst/>
          </a:prstGeom>
        </p:spPr>
        <p:txBody>
          <a:bodyPr vert="horz" wrap="square" lIns="0" tIns="0" rIns="0" bIns="0" rtlCol="0">
            <a:noAutofit/>
          </a:bodyPr>
          <a:lstStyle/>
          <a:p>
            <a:pPr marL="12700" algn="ctr">
              <a:lnSpc>
                <a:spcPct val="100000"/>
              </a:lnSpc>
            </a:pPr>
            <a:r>
              <a:rPr sz="1400" b="1" spc="-10" dirty="0" smtClean="0">
                <a:solidFill>
                  <a:srgbClr val="17498B"/>
                </a:solidFill>
                <a:latin typeface="Rotis SemiSans Std"/>
                <a:cs typeface="Rotis SemiSans Std"/>
              </a:rPr>
              <a:t>Dév</a:t>
            </a:r>
            <a:r>
              <a:rPr sz="1400" b="1" spc="-25" dirty="0" smtClean="0">
                <a:solidFill>
                  <a:srgbClr val="17498B"/>
                </a:solidFill>
                <a:latin typeface="Rotis SemiSans Std"/>
                <a:cs typeface="Rotis SemiSans Std"/>
              </a:rPr>
              <a:t>e</a:t>
            </a:r>
            <a:r>
              <a:rPr sz="1400" b="1" spc="-15" dirty="0" smtClean="0">
                <a:solidFill>
                  <a:srgbClr val="17498B"/>
                </a:solidFill>
                <a:latin typeface="Rotis SemiSans Std"/>
                <a:cs typeface="Rotis SemiSans Std"/>
              </a:rPr>
              <a:t>lop</a:t>
            </a:r>
            <a:r>
              <a:rPr sz="1400" b="1" spc="-10" dirty="0" smtClean="0">
                <a:solidFill>
                  <a:srgbClr val="17498B"/>
                </a:solidFill>
                <a:latin typeface="Rotis SemiSans Std"/>
                <a:cs typeface="Rotis SemiSans Std"/>
              </a:rPr>
              <a:t>p</a:t>
            </a:r>
            <a:r>
              <a:rPr sz="1400" b="1" spc="-20" dirty="0" smtClean="0">
                <a:solidFill>
                  <a:srgbClr val="17498B"/>
                </a:solidFill>
                <a:latin typeface="Rotis SemiSans Std"/>
                <a:cs typeface="Rotis SemiSans Std"/>
              </a:rPr>
              <a:t>eme</a:t>
            </a:r>
            <a:r>
              <a:rPr sz="1400" b="1" spc="-25" dirty="0" smtClean="0">
                <a:solidFill>
                  <a:srgbClr val="17498B"/>
                </a:solidFill>
                <a:latin typeface="Rotis SemiSans Std"/>
                <a:cs typeface="Rotis SemiSans Std"/>
              </a:rPr>
              <a:t>n</a:t>
            </a:r>
            <a:r>
              <a:rPr sz="1400" b="1" spc="-5" dirty="0" smtClean="0">
                <a:solidFill>
                  <a:srgbClr val="17498B"/>
                </a:solidFill>
                <a:latin typeface="Rotis SemiSans Std"/>
                <a:cs typeface="Rotis SemiSans Std"/>
              </a:rPr>
              <a:t>t</a:t>
            </a:r>
            <a:r>
              <a:rPr sz="1400" b="1" spc="-10" dirty="0" smtClean="0">
                <a:solidFill>
                  <a:srgbClr val="17498B"/>
                </a:solidFill>
                <a:latin typeface="Rotis SemiSans Std"/>
                <a:cs typeface="Rotis SemiSans Std"/>
              </a:rPr>
              <a:t> </a:t>
            </a:r>
            <a:r>
              <a:rPr sz="1400" b="1" spc="-25" dirty="0" smtClean="0">
                <a:solidFill>
                  <a:srgbClr val="17498B"/>
                </a:solidFill>
                <a:latin typeface="Rotis SemiSans Std"/>
                <a:cs typeface="Rotis SemiSans Std"/>
              </a:rPr>
              <a:t>inh</a:t>
            </a:r>
            <a:r>
              <a:rPr sz="1400" b="1" spc="-20" dirty="0" smtClean="0">
                <a:solidFill>
                  <a:srgbClr val="17498B"/>
                </a:solidFill>
                <a:latin typeface="Rotis SemiSans Std"/>
                <a:cs typeface="Rotis SemiSans Std"/>
              </a:rPr>
              <a:t>abi</a:t>
            </a:r>
            <a:r>
              <a:rPr sz="1400" b="1" spc="-10" dirty="0" smtClean="0">
                <a:solidFill>
                  <a:srgbClr val="17498B"/>
                </a:solidFill>
                <a:latin typeface="Rotis SemiSans Std"/>
                <a:cs typeface="Rotis SemiSans Std"/>
              </a:rPr>
              <a:t>t</a:t>
            </a:r>
            <a:r>
              <a:rPr sz="1400" b="1" spc="-20" dirty="0" smtClean="0">
                <a:solidFill>
                  <a:srgbClr val="17498B"/>
                </a:solidFill>
                <a:latin typeface="Rotis SemiSans Std"/>
                <a:cs typeface="Rotis SemiSans Std"/>
              </a:rPr>
              <a:t>u</a:t>
            </a:r>
            <a:r>
              <a:rPr sz="1400" b="1" spc="-25" dirty="0" smtClean="0">
                <a:solidFill>
                  <a:srgbClr val="17498B"/>
                </a:solidFill>
                <a:latin typeface="Rotis SemiSans Std"/>
                <a:cs typeface="Rotis SemiSans Std"/>
              </a:rPr>
              <a:t>e</a:t>
            </a:r>
            <a:r>
              <a:rPr sz="1400" b="1" spc="-5" dirty="0" smtClean="0">
                <a:solidFill>
                  <a:srgbClr val="17498B"/>
                </a:solidFill>
                <a:latin typeface="Rotis SemiSans Std"/>
                <a:cs typeface="Rotis SemiSans Std"/>
              </a:rPr>
              <a:t>l</a:t>
            </a:r>
            <a:endParaRPr sz="1400" dirty="0">
              <a:latin typeface="Rotis SemiSans Std"/>
              <a:cs typeface="Rotis SemiSans Std"/>
            </a:endParaRPr>
          </a:p>
        </p:txBody>
      </p:sp>
      <p:sp>
        <p:nvSpPr>
          <p:cNvPr id="96" name="object 23"/>
          <p:cNvSpPr/>
          <p:nvPr/>
        </p:nvSpPr>
        <p:spPr>
          <a:xfrm>
            <a:off x="10145028" y="4522243"/>
            <a:ext cx="1799924" cy="976454"/>
          </a:xfrm>
          <a:custGeom>
            <a:avLst/>
            <a:gdLst/>
            <a:ahLst/>
            <a:cxnLst/>
            <a:rect l="l" t="t" r="r" b="b"/>
            <a:pathLst>
              <a:path w="1459941" h="588670">
                <a:moveTo>
                  <a:pt x="0" y="0"/>
                </a:moveTo>
                <a:lnTo>
                  <a:pt x="75" y="515112"/>
                </a:lnTo>
                <a:lnTo>
                  <a:pt x="4815" y="563685"/>
                </a:lnTo>
                <a:lnTo>
                  <a:pt x="38524" y="586787"/>
                </a:lnTo>
                <a:lnTo>
                  <a:pt x="1459941" y="588670"/>
                </a:lnTo>
                <a:lnTo>
                  <a:pt x="1459865" y="73557"/>
                </a:lnTo>
                <a:lnTo>
                  <a:pt x="1455125" y="24985"/>
                </a:lnTo>
                <a:lnTo>
                  <a:pt x="1421417" y="1882"/>
                </a:lnTo>
                <a:lnTo>
                  <a:pt x="0" y="0"/>
                </a:lnTo>
                <a:close/>
              </a:path>
            </a:pathLst>
          </a:custGeom>
          <a:solidFill>
            <a:srgbClr val="009396"/>
          </a:solidFill>
        </p:spPr>
        <p:txBody>
          <a:bodyPr wrap="square" lIns="0" tIns="0" rIns="0" bIns="0" rtlCol="0">
            <a:noAutofit/>
          </a:bodyPr>
          <a:lstStyle/>
          <a:p>
            <a:endParaRPr/>
          </a:p>
        </p:txBody>
      </p:sp>
      <p:sp>
        <p:nvSpPr>
          <p:cNvPr id="97" name="object 24"/>
          <p:cNvSpPr txBox="1"/>
          <p:nvPr/>
        </p:nvSpPr>
        <p:spPr>
          <a:xfrm>
            <a:off x="10250905" y="4600697"/>
            <a:ext cx="1694047" cy="960636"/>
          </a:xfrm>
          <a:prstGeom prst="rect">
            <a:avLst/>
          </a:prstGeom>
        </p:spPr>
        <p:txBody>
          <a:bodyPr vert="horz" wrap="square" lIns="0" tIns="0" rIns="0" bIns="0" rtlCol="0">
            <a:noAutofit/>
          </a:bodyPr>
          <a:lstStyle/>
          <a:p>
            <a:pPr marL="185420" marR="12700" indent="-173355">
              <a:lnSpc>
                <a:spcPct val="108600"/>
              </a:lnSpc>
            </a:pPr>
            <a:r>
              <a:rPr sz="1600" spc="-30" dirty="0" err="1" smtClean="0">
                <a:solidFill>
                  <a:srgbClr val="FFFFFF"/>
                </a:solidFill>
                <a:latin typeface="Arial"/>
                <a:cs typeface="Arial"/>
              </a:rPr>
              <a:t>P</a:t>
            </a:r>
            <a:r>
              <a:rPr sz="1600" spc="20" dirty="0" err="1" smtClean="0">
                <a:solidFill>
                  <a:srgbClr val="FFFFFF"/>
                </a:solidFill>
                <a:latin typeface="Arial"/>
                <a:cs typeface="Arial"/>
              </a:rPr>
              <a:t>ou</a:t>
            </a:r>
            <a:r>
              <a:rPr sz="1600" spc="15" dirty="0" err="1" smtClean="0">
                <a:solidFill>
                  <a:srgbClr val="FFFFFF"/>
                </a:solidFill>
                <a:latin typeface="Arial"/>
                <a:cs typeface="Arial"/>
              </a:rPr>
              <a:t>r</a:t>
            </a:r>
            <a:r>
              <a:rPr sz="1600" spc="0" dirty="0" err="1" smtClean="0">
                <a:solidFill>
                  <a:srgbClr val="FFFFFF"/>
                </a:solidFill>
                <a:latin typeface="Arial"/>
                <a:cs typeface="Arial"/>
              </a:rPr>
              <a:t>suivr</a:t>
            </a:r>
            <a:r>
              <a:rPr sz="1600" spc="-15" dirty="0" err="1" smtClean="0">
                <a:solidFill>
                  <a:srgbClr val="FFFFFF"/>
                </a:solidFill>
                <a:latin typeface="Arial"/>
                <a:cs typeface="Arial"/>
              </a:rPr>
              <a:t>e</a:t>
            </a:r>
            <a:r>
              <a:rPr sz="1600" spc="-10" dirty="0" smtClean="0">
                <a:solidFill>
                  <a:srgbClr val="FFFFFF"/>
                </a:solidFill>
                <a:latin typeface="Arial"/>
                <a:cs typeface="Arial"/>
              </a:rPr>
              <a:t> </a:t>
            </a:r>
            <a:r>
              <a:rPr lang="fr-FR" sz="1600" dirty="0" smtClean="0">
                <a:solidFill>
                  <a:srgbClr val="FFFFFF"/>
                </a:solidFill>
                <a:latin typeface="Arial"/>
                <a:cs typeface="Arial"/>
              </a:rPr>
              <a:t>la </a:t>
            </a:r>
            <a:r>
              <a:rPr sz="1600" spc="0" dirty="0" smtClean="0">
                <a:solidFill>
                  <a:srgbClr val="FFFFFF"/>
                </a:solidFill>
                <a:latin typeface="Arial"/>
                <a:cs typeface="Arial"/>
              </a:rPr>
              <a:t>su</a:t>
            </a:r>
            <a:r>
              <a:rPr sz="1600" spc="30" dirty="0" smtClean="0">
                <a:solidFill>
                  <a:srgbClr val="FFFFFF"/>
                </a:solidFill>
                <a:latin typeface="Arial"/>
                <a:cs typeface="Arial"/>
              </a:rPr>
              <a:t>r</a:t>
            </a:r>
            <a:r>
              <a:rPr sz="1600" spc="-15" dirty="0" smtClean="0">
                <a:solidFill>
                  <a:srgbClr val="FFFFFF"/>
                </a:solidFill>
                <a:latin typeface="Arial"/>
                <a:cs typeface="Arial"/>
              </a:rPr>
              <a:t>v</a:t>
            </a:r>
            <a:r>
              <a:rPr sz="1600" spc="-10" dirty="0" smtClean="0">
                <a:solidFill>
                  <a:srgbClr val="FFFFFF"/>
                </a:solidFill>
                <a:latin typeface="Arial"/>
                <a:cs typeface="Arial"/>
              </a:rPr>
              <a:t>e</a:t>
            </a:r>
            <a:r>
              <a:rPr sz="1600" spc="-5" dirty="0" smtClean="0">
                <a:solidFill>
                  <a:srgbClr val="FFFFFF"/>
                </a:solidFill>
                <a:latin typeface="Arial"/>
                <a:cs typeface="Arial"/>
              </a:rPr>
              <a:t>il</a:t>
            </a:r>
            <a:r>
              <a:rPr sz="1600" spc="0" dirty="0" smtClean="0">
                <a:solidFill>
                  <a:srgbClr val="FFFFFF"/>
                </a:solidFill>
                <a:latin typeface="Arial"/>
                <a:cs typeface="Arial"/>
              </a:rPr>
              <a:t>l</a:t>
            </a:r>
            <a:r>
              <a:rPr sz="1600" spc="-10" dirty="0" smtClean="0">
                <a:solidFill>
                  <a:srgbClr val="FFFFFF"/>
                </a:solidFill>
                <a:latin typeface="Arial"/>
                <a:cs typeface="Arial"/>
              </a:rPr>
              <a:t>a</a:t>
            </a:r>
            <a:r>
              <a:rPr sz="1600" spc="20" dirty="0" smtClean="0">
                <a:solidFill>
                  <a:srgbClr val="FFFFFF"/>
                </a:solidFill>
                <a:latin typeface="Arial"/>
                <a:cs typeface="Arial"/>
              </a:rPr>
              <a:t>nc</a:t>
            </a:r>
            <a:r>
              <a:rPr sz="1600" spc="-15" dirty="0" smtClean="0">
                <a:solidFill>
                  <a:srgbClr val="FFFFFF"/>
                </a:solidFill>
                <a:latin typeface="Arial"/>
                <a:cs typeface="Arial"/>
              </a:rPr>
              <a:t>e</a:t>
            </a:r>
            <a:r>
              <a:rPr sz="1600" spc="-10" dirty="0" smtClean="0">
                <a:solidFill>
                  <a:srgbClr val="FFFFFF"/>
                </a:solidFill>
                <a:latin typeface="Arial"/>
                <a:cs typeface="Arial"/>
              </a:rPr>
              <a:t> </a:t>
            </a:r>
            <a:r>
              <a:rPr sz="1600" spc="20" dirty="0" smtClean="0">
                <a:solidFill>
                  <a:srgbClr val="FFFFFF"/>
                </a:solidFill>
                <a:latin typeface="Arial"/>
                <a:cs typeface="Arial"/>
              </a:rPr>
              <a:t>du</a:t>
            </a:r>
            <a:r>
              <a:rPr sz="1600" spc="-10" dirty="0" smtClean="0">
                <a:solidFill>
                  <a:srgbClr val="FFFFFF"/>
                </a:solidFill>
                <a:latin typeface="Arial"/>
                <a:cs typeface="Arial"/>
              </a:rPr>
              <a:t> </a:t>
            </a:r>
            <a:r>
              <a:rPr sz="1600" spc="35" dirty="0" smtClean="0">
                <a:solidFill>
                  <a:srgbClr val="FFFFFF"/>
                </a:solidFill>
                <a:latin typeface="Arial"/>
                <a:cs typeface="Arial"/>
              </a:rPr>
              <a:t>d</a:t>
            </a:r>
            <a:r>
              <a:rPr sz="1600" spc="-25" dirty="0" smtClean="0">
                <a:solidFill>
                  <a:srgbClr val="FFFFFF"/>
                </a:solidFill>
                <a:latin typeface="Arial"/>
                <a:cs typeface="Arial"/>
              </a:rPr>
              <a:t>é</a:t>
            </a:r>
            <a:r>
              <a:rPr sz="1600" spc="-15" dirty="0" smtClean="0">
                <a:solidFill>
                  <a:srgbClr val="FFFFFF"/>
                </a:solidFill>
                <a:latin typeface="Arial"/>
                <a:cs typeface="Arial"/>
              </a:rPr>
              <a:t>v</a:t>
            </a:r>
            <a:r>
              <a:rPr sz="1600" spc="-10" dirty="0" smtClean="0">
                <a:solidFill>
                  <a:srgbClr val="FFFFFF"/>
                </a:solidFill>
                <a:latin typeface="Arial"/>
                <a:cs typeface="Arial"/>
              </a:rPr>
              <a:t>e</a:t>
            </a:r>
            <a:r>
              <a:rPr sz="1600" spc="0" dirty="0" smtClean="0">
                <a:solidFill>
                  <a:srgbClr val="FFFFFF"/>
                </a:solidFill>
                <a:latin typeface="Arial"/>
                <a:cs typeface="Arial"/>
              </a:rPr>
              <a:t>l</a:t>
            </a:r>
            <a:r>
              <a:rPr sz="1600" spc="20" dirty="0" smtClean="0">
                <a:solidFill>
                  <a:srgbClr val="FFFFFF"/>
                </a:solidFill>
                <a:latin typeface="Arial"/>
                <a:cs typeface="Arial"/>
              </a:rPr>
              <a:t>o</a:t>
            </a:r>
            <a:r>
              <a:rPr sz="1600" spc="35" dirty="0" smtClean="0">
                <a:solidFill>
                  <a:srgbClr val="FFFFFF"/>
                </a:solidFill>
                <a:latin typeface="Arial"/>
                <a:cs typeface="Arial"/>
              </a:rPr>
              <a:t>p</a:t>
            </a:r>
            <a:r>
              <a:rPr sz="1600" spc="40" dirty="0" smtClean="0">
                <a:solidFill>
                  <a:srgbClr val="FFFFFF"/>
                </a:solidFill>
                <a:latin typeface="Arial"/>
                <a:cs typeface="Arial"/>
              </a:rPr>
              <a:t>p</a:t>
            </a:r>
            <a:r>
              <a:rPr sz="1600" spc="-10" dirty="0" smtClean="0">
                <a:solidFill>
                  <a:srgbClr val="FFFFFF"/>
                </a:solidFill>
                <a:latin typeface="Arial"/>
                <a:cs typeface="Arial"/>
              </a:rPr>
              <a:t>e</a:t>
            </a:r>
            <a:r>
              <a:rPr sz="1600" spc="20" dirty="0" smtClean="0">
                <a:solidFill>
                  <a:srgbClr val="FFFFFF"/>
                </a:solidFill>
                <a:latin typeface="Arial"/>
                <a:cs typeface="Arial"/>
              </a:rPr>
              <a:t>m</a:t>
            </a:r>
            <a:r>
              <a:rPr sz="1600" spc="-10" dirty="0" smtClean="0">
                <a:solidFill>
                  <a:srgbClr val="FFFFFF"/>
                </a:solidFill>
                <a:latin typeface="Arial"/>
                <a:cs typeface="Arial"/>
              </a:rPr>
              <a:t>e</a:t>
            </a:r>
            <a:r>
              <a:rPr sz="1600" spc="15" dirty="0" smtClean="0">
                <a:solidFill>
                  <a:srgbClr val="FFFFFF"/>
                </a:solidFill>
                <a:latin typeface="Arial"/>
                <a:cs typeface="Arial"/>
              </a:rPr>
              <a:t>nt</a:t>
            </a:r>
            <a:endParaRPr sz="1600" dirty="0">
              <a:latin typeface="Arial"/>
              <a:cs typeface="Arial"/>
            </a:endParaRPr>
          </a:p>
        </p:txBody>
      </p:sp>
      <p:sp>
        <p:nvSpPr>
          <p:cNvPr id="99" name="object 26"/>
          <p:cNvSpPr txBox="1"/>
          <p:nvPr/>
        </p:nvSpPr>
        <p:spPr>
          <a:xfrm>
            <a:off x="8484637" y="4213044"/>
            <a:ext cx="1476242" cy="1335088"/>
          </a:xfrm>
          <a:prstGeom prst="rect">
            <a:avLst/>
          </a:prstGeom>
        </p:spPr>
        <p:txBody>
          <a:bodyPr vert="horz" wrap="square" lIns="0" tIns="0" rIns="0" bIns="0" rtlCol="0">
            <a:noAutofit/>
          </a:bodyPr>
          <a:lstStyle/>
          <a:p>
            <a:pPr marL="113664" marR="113664" algn="ctr">
              <a:lnSpc>
                <a:spcPct val="108600"/>
              </a:lnSpc>
            </a:pPr>
            <a:r>
              <a:rPr sz="1400" spc="5" dirty="0" smtClean="0">
                <a:solidFill>
                  <a:srgbClr val="2B2B2A"/>
                </a:solidFill>
                <a:latin typeface="Arial"/>
                <a:cs typeface="Arial"/>
              </a:rPr>
              <a:t>C</a:t>
            </a:r>
            <a:r>
              <a:rPr sz="1400" spc="20" dirty="0" smtClean="0">
                <a:solidFill>
                  <a:srgbClr val="2B2B2A"/>
                </a:solidFill>
                <a:latin typeface="Arial"/>
                <a:cs typeface="Arial"/>
              </a:rPr>
              <a:t>onsul</a:t>
            </a:r>
            <a:r>
              <a:rPr sz="1400" spc="40" dirty="0" smtClean="0">
                <a:solidFill>
                  <a:srgbClr val="2B2B2A"/>
                </a:solidFill>
                <a:latin typeface="Arial"/>
                <a:cs typeface="Arial"/>
              </a:rPr>
              <a:t>t</a:t>
            </a:r>
            <a:r>
              <a:rPr sz="1400" spc="15" dirty="0" smtClean="0">
                <a:solidFill>
                  <a:srgbClr val="2B2B2A"/>
                </a:solidFill>
                <a:latin typeface="Arial"/>
                <a:cs typeface="Arial"/>
              </a:rPr>
              <a:t>a</a:t>
            </a:r>
            <a:r>
              <a:rPr sz="1400" spc="0" dirty="0" smtClean="0">
                <a:solidFill>
                  <a:srgbClr val="2B2B2A"/>
                </a:solidFill>
                <a:latin typeface="Arial"/>
                <a:cs typeface="Arial"/>
              </a:rPr>
              <a:t>t</a:t>
            </a:r>
            <a:r>
              <a:rPr sz="1400" spc="10" dirty="0" smtClean="0">
                <a:solidFill>
                  <a:srgbClr val="2B2B2A"/>
                </a:solidFill>
                <a:latin typeface="Arial"/>
                <a:cs typeface="Arial"/>
              </a:rPr>
              <a:t>ion</a:t>
            </a:r>
            <a:r>
              <a:rPr sz="1400" spc="-10" dirty="0" smtClean="0">
                <a:solidFill>
                  <a:srgbClr val="2B2B2A"/>
                </a:solidFill>
                <a:latin typeface="Arial"/>
                <a:cs typeface="Arial"/>
              </a:rPr>
              <a:t> </a:t>
            </a:r>
            <a:r>
              <a:rPr sz="1400" spc="35" dirty="0" smtClean="0">
                <a:solidFill>
                  <a:srgbClr val="2B2B2A"/>
                </a:solidFill>
                <a:latin typeface="Arial"/>
                <a:cs typeface="Arial"/>
              </a:rPr>
              <a:t>d</a:t>
            </a:r>
            <a:r>
              <a:rPr sz="1400" spc="-5" dirty="0" smtClean="0">
                <a:solidFill>
                  <a:srgbClr val="2B2B2A"/>
                </a:solidFill>
                <a:latin typeface="Arial"/>
                <a:cs typeface="Arial"/>
              </a:rPr>
              <a:t>é</a:t>
            </a:r>
            <a:r>
              <a:rPr sz="1400" spc="30" dirty="0" smtClean="0">
                <a:solidFill>
                  <a:srgbClr val="2B2B2A"/>
                </a:solidFill>
                <a:latin typeface="Arial"/>
                <a:cs typeface="Arial"/>
              </a:rPr>
              <a:t>d</a:t>
            </a:r>
            <a:r>
              <a:rPr sz="1400" spc="-5" dirty="0" smtClean="0">
                <a:solidFill>
                  <a:srgbClr val="2B2B2A"/>
                </a:solidFill>
                <a:latin typeface="Arial"/>
                <a:cs typeface="Arial"/>
              </a:rPr>
              <a:t>i</a:t>
            </a:r>
            <a:r>
              <a:rPr sz="1400" spc="0" dirty="0" smtClean="0">
                <a:solidFill>
                  <a:srgbClr val="2B2B2A"/>
                </a:solidFill>
                <a:latin typeface="Arial"/>
                <a:cs typeface="Arial"/>
              </a:rPr>
              <a:t>é</a:t>
            </a:r>
            <a:r>
              <a:rPr sz="1400" spc="-15" dirty="0" smtClean="0">
                <a:solidFill>
                  <a:srgbClr val="2B2B2A"/>
                </a:solidFill>
                <a:latin typeface="Arial"/>
                <a:cs typeface="Arial"/>
              </a:rPr>
              <a:t>e</a:t>
            </a:r>
            <a:r>
              <a:rPr sz="1400" spc="-10" dirty="0" smtClean="0">
                <a:solidFill>
                  <a:srgbClr val="2B2B2A"/>
                </a:solidFill>
                <a:latin typeface="Arial"/>
                <a:cs typeface="Arial"/>
              </a:rPr>
              <a:t> e</a:t>
            </a:r>
            <a:r>
              <a:rPr sz="1400" spc="0" dirty="0" smtClean="0">
                <a:solidFill>
                  <a:srgbClr val="2B2B2A"/>
                </a:solidFill>
                <a:latin typeface="Arial"/>
                <a:cs typeface="Arial"/>
              </a:rPr>
              <a:t>n</a:t>
            </a:r>
            <a:r>
              <a:rPr sz="1400" spc="-10" dirty="0" smtClean="0">
                <a:solidFill>
                  <a:srgbClr val="2B2B2A"/>
                </a:solidFill>
                <a:latin typeface="Arial"/>
                <a:cs typeface="Arial"/>
              </a:rPr>
              <a:t> </a:t>
            </a:r>
            <a:r>
              <a:rPr sz="1400" spc="5" dirty="0" smtClean="0">
                <a:solidFill>
                  <a:srgbClr val="2B2B2A"/>
                </a:solidFill>
                <a:latin typeface="Arial"/>
                <a:cs typeface="Arial"/>
              </a:rPr>
              <a:t>s</a:t>
            </a:r>
            <a:r>
              <a:rPr sz="1400" spc="20" dirty="0" smtClean="0">
                <a:solidFill>
                  <a:srgbClr val="2B2B2A"/>
                </a:solidFill>
                <a:latin typeface="Arial"/>
                <a:cs typeface="Arial"/>
              </a:rPr>
              <a:t>oins</a:t>
            </a:r>
            <a:r>
              <a:rPr sz="1400" spc="-10" dirty="0" smtClean="0">
                <a:solidFill>
                  <a:srgbClr val="2B2B2A"/>
                </a:solidFill>
                <a:latin typeface="Arial"/>
                <a:cs typeface="Arial"/>
              </a:rPr>
              <a:t> </a:t>
            </a:r>
            <a:r>
              <a:rPr sz="1400" spc="40" dirty="0" err="1" smtClean="0">
                <a:solidFill>
                  <a:srgbClr val="2B2B2A"/>
                </a:solidFill>
                <a:latin typeface="Arial"/>
                <a:cs typeface="Arial"/>
              </a:rPr>
              <a:t>p</a:t>
            </a:r>
            <a:r>
              <a:rPr sz="1400" spc="5" dirty="0" err="1" smtClean="0">
                <a:solidFill>
                  <a:srgbClr val="2B2B2A"/>
                </a:solidFill>
                <a:latin typeface="Arial"/>
                <a:cs typeface="Arial"/>
              </a:rPr>
              <a:t>rim</a:t>
            </a:r>
            <a:r>
              <a:rPr sz="1400" spc="-10" dirty="0" err="1" smtClean="0">
                <a:solidFill>
                  <a:srgbClr val="2B2B2A"/>
                </a:solidFill>
                <a:latin typeface="Arial"/>
                <a:cs typeface="Arial"/>
              </a:rPr>
              <a:t>a</a:t>
            </a:r>
            <a:r>
              <a:rPr sz="1400" spc="0" dirty="0" err="1" smtClean="0">
                <a:solidFill>
                  <a:srgbClr val="2B2B2A"/>
                </a:solidFill>
                <a:latin typeface="Arial"/>
                <a:cs typeface="Arial"/>
              </a:rPr>
              <a:t>i</a:t>
            </a:r>
            <a:r>
              <a:rPr sz="1400" spc="-10" dirty="0" err="1" smtClean="0">
                <a:solidFill>
                  <a:srgbClr val="2B2B2A"/>
                </a:solidFill>
                <a:latin typeface="Arial"/>
                <a:cs typeface="Arial"/>
              </a:rPr>
              <a:t>r</a:t>
            </a:r>
            <a:r>
              <a:rPr sz="1400" spc="0" dirty="0" err="1" smtClean="0">
                <a:solidFill>
                  <a:srgbClr val="2B2B2A"/>
                </a:solidFill>
                <a:latin typeface="Arial"/>
                <a:cs typeface="Arial"/>
              </a:rPr>
              <a:t>es</a:t>
            </a:r>
            <a:r>
              <a:rPr sz="1400" spc="-10" dirty="0" smtClean="0">
                <a:solidFill>
                  <a:srgbClr val="2B2B2A"/>
                </a:solidFill>
                <a:latin typeface="Arial"/>
                <a:cs typeface="Arial"/>
              </a:rPr>
              <a:t> </a:t>
            </a:r>
            <a:r>
              <a:rPr sz="1400" spc="-15" dirty="0" smtClean="0">
                <a:solidFill>
                  <a:srgbClr val="2B2B2A"/>
                </a:solidFill>
                <a:latin typeface="Arial"/>
                <a:cs typeface="Arial"/>
              </a:rPr>
              <a:t>à</a:t>
            </a:r>
            <a:r>
              <a:rPr lang="fr-FR" sz="1400" spc="-15" dirty="0" smtClean="0">
                <a:solidFill>
                  <a:srgbClr val="2B2B2A"/>
                </a:solidFill>
                <a:latin typeface="Arial"/>
                <a:cs typeface="Arial"/>
              </a:rPr>
              <a:t> </a:t>
            </a:r>
            <a:r>
              <a:rPr sz="1400" dirty="0" err="1" smtClean="0">
                <a:solidFill>
                  <a:srgbClr val="2B2B2A"/>
                </a:solidFill>
                <a:latin typeface="Arial"/>
                <a:cs typeface="Arial"/>
              </a:rPr>
              <a:t>r</a:t>
            </a:r>
            <a:r>
              <a:rPr sz="1400" spc="-10" dirty="0" err="1" smtClean="0">
                <a:solidFill>
                  <a:srgbClr val="2B2B2A"/>
                </a:solidFill>
                <a:latin typeface="Arial"/>
                <a:cs typeface="Arial"/>
              </a:rPr>
              <a:t>e</a:t>
            </a:r>
            <a:r>
              <a:rPr sz="1400" spc="10" dirty="0" err="1" smtClean="0">
                <a:solidFill>
                  <a:srgbClr val="2B2B2A"/>
                </a:solidFill>
                <a:latin typeface="Arial"/>
                <a:cs typeface="Arial"/>
              </a:rPr>
              <a:t>nou</a:t>
            </a:r>
            <a:r>
              <a:rPr sz="1400" spc="-15" dirty="0" err="1" smtClean="0">
                <a:solidFill>
                  <a:srgbClr val="2B2B2A"/>
                </a:solidFill>
                <a:latin typeface="Arial"/>
                <a:cs typeface="Arial"/>
              </a:rPr>
              <a:t>v</a:t>
            </a:r>
            <a:r>
              <a:rPr sz="1400" spc="-10" dirty="0" err="1" smtClean="0">
                <a:solidFill>
                  <a:srgbClr val="2B2B2A"/>
                </a:solidFill>
                <a:latin typeface="Arial"/>
                <a:cs typeface="Arial"/>
              </a:rPr>
              <a:t>e</a:t>
            </a:r>
            <a:r>
              <a:rPr sz="1400" spc="0" dirty="0" err="1" smtClean="0">
                <a:solidFill>
                  <a:srgbClr val="2B2B2A"/>
                </a:solidFill>
                <a:latin typeface="Arial"/>
                <a:cs typeface="Arial"/>
              </a:rPr>
              <a:t>l</a:t>
            </a:r>
            <a:r>
              <a:rPr sz="1400" spc="-10" dirty="0" err="1" smtClean="0">
                <a:solidFill>
                  <a:srgbClr val="2B2B2A"/>
                </a:solidFill>
                <a:latin typeface="Arial"/>
                <a:cs typeface="Arial"/>
              </a:rPr>
              <a:t>e</a:t>
            </a:r>
            <a:r>
              <a:rPr sz="1400" spc="0" dirty="0" err="1" smtClean="0">
                <a:solidFill>
                  <a:srgbClr val="2B2B2A"/>
                </a:solidFill>
                <a:latin typeface="Arial"/>
                <a:cs typeface="Arial"/>
              </a:rPr>
              <a:t>r</a:t>
            </a:r>
            <a:r>
              <a:rPr sz="1400" spc="-10" dirty="0" smtClean="0">
                <a:solidFill>
                  <a:srgbClr val="2B2B2A"/>
                </a:solidFill>
                <a:latin typeface="Arial"/>
                <a:cs typeface="Arial"/>
              </a:rPr>
              <a:t> </a:t>
            </a:r>
            <a:endParaRPr lang="fr-FR" sz="1400" spc="-10" dirty="0" smtClean="0">
              <a:solidFill>
                <a:srgbClr val="2B2B2A"/>
              </a:solidFill>
              <a:latin typeface="Arial"/>
              <a:cs typeface="Arial"/>
            </a:endParaRPr>
          </a:p>
          <a:p>
            <a:pPr marL="113664" marR="113664" algn="ctr">
              <a:lnSpc>
                <a:spcPct val="108600"/>
              </a:lnSpc>
            </a:pPr>
            <a:r>
              <a:rPr sz="1400" spc="0" dirty="0" smtClean="0">
                <a:solidFill>
                  <a:srgbClr val="2B2B2A"/>
                </a:solidFill>
                <a:latin typeface="Arial"/>
                <a:cs typeface="Arial"/>
              </a:rPr>
              <a:t>1</a:t>
            </a:r>
            <a:r>
              <a:rPr sz="1400" spc="-10" dirty="0" smtClean="0">
                <a:solidFill>
                  <a:srgbClr val="2B2B2A"/>
                </a:solidFill>
                <a:latin typeface="Arial"/>
                <a:cs typeface="Arial"/>
              </a:rPr>
              <a:t> </a:t>
            </a:r>
            <a:r>
              <a:rPr sz="1400" spc="20" dirty="0" smtClean="0">
                <a:solidFill>
                  <a:srgbClr val="2B2B2A"/>
                </a:solidFill>
                <a:latin typeface="Arial"/>
                <a:cs typeface="Arial"/>
              </a:rPr>
              <a:t>m</a:t>
            </a:r>
            <a:r>
              <a:rPr sz="1400" spc="5" dirty="0" smtClean="0">
                <a:solidFill>
                  <a:srgbClr val="2B2B2A"/>
                </a:solidFill>
                <a:latin typeface="Arial"/>
                <a:cs typeface="Arial"/>
              </a:rPr>
              <a:t>ois</a:t>
            </a:r>
            <a:r>
              <a:rPr sz="1400" spc="-10" dirty="0" smtClean="0">
                <a:solidFill>
                  <a:srgbClr val="2B2B2A"/>
                </a:solidFill>
                <a:latin typeface="Arial"/>
                <a:cs typeface="Arial"/>
              </a:rPr>
              <a:t> a</a:t>
            </a:r>
            <a:r>
              <a:rPr sz="1400" spc="40" dirty="0" smtClean="0">
                <a:solidFill>
                  <a:srgbClr val="2B2B2A"/>
                </a:solidFill>
                <a:latin typeface="Arial"/>
                <a:cs typeface="Arial"/>
              </a:rPr>
              <a:t>p</a:t>
            </a:r>
            <a:r>
              <a:rPr sz="1400" spc="0" dirty="0" smtClean="0">
                <a:solidFill>
                  <a:srgbClr val="2B2B2A"/>
                </a:solidFill>
                <a:latin typeface="Arial"/>
                <a:cs typeface="Arial"/>
              </a:rPr>
              <a:t>r</a:t>
            </a:r>
            <a:r>
              <a:rPr sz="1400" spc="-5" dirty="0" smtClean="0">
                <a:solidFill>
                  <a:srgbClr val="2B2B2A"/>
                </a:solidFill>
                <a:latin typeface="Arial"/>
                <a:cs typeface="Arial"/>
              </a:rPr>
              <a:t>è</a:t>
            </a:r>
            <a:r>
              <a:rPr sz="1400" spc="0" dirty="0" smtClean="0">
                <a:solidFill>
                  <a:srgbClr val="2B2B2A"/>
                </a:solidFill>
                <a:latin typeface="Arial"/>
                <a:cs typeface="Arial"/>
              </a:rPr>
              <a:t>s</a:t>
            </a:r>
            <a:endParaRPr sz="1400" dirty="0">
              <a:latin typeface="Arial"/>
              <a:cs typeface="Arial"/>
            </a:endParaRPr>
          </a:p>
        </p:txBody>
      </p:sp>
      <p:sp>
        <p:nvSpPr>
          <p:cNvPr id="100" name="object 27"/>
          <p:cNvSpPr/>
          <p:nvPr/>
        </p:nvSpPr>
        <p:spPr>
          <a:xfrm>
            <a:off x="8484637" y="4127807"/>
            <a:ext cx="1441983" cy="1363643"/>
          </a:xfrm>
          <a:custGeom>
            <a:avLst/>
            <a:gdLst/>
            <a:ahLst/>
            <a:cxnLst/>
            <a:rect l="l" t="t" r="r" b="b"/>
            <a:pathLst>
              <a:path w="1441983" h="575716">
                <a:moveTo>
                  <a:pt x="96253" y="0"/>
                </a:moveTo>
                <a:lnTo>
                  <a:pt x="51800" y="625"/>
                </a:lnTo>
                <a:lnTo>
                  <a:pt x="14616" y="9771"/>
                </a:lnTo>
                <a:lnTo>
                  <a:pt x="396" y="56985"/>
                </a:lnTo>
                <a:lnTo>
                  <a:pt x="0" y="575716"/>
                </a:lnTo>
                <a:lnTo>
                  <a:pt x="1345730" y="575716"/>
                </a:lnTo>
                <a:lnTo>
                  <a:pt x="1390182" y="575091"/>
                </a:lnTo>
                <a:lnTo>
                  <a:pt x="1427366" y="565945"/>
                </a:lnTo>
                <a:lnTo>
                  <a:pt x="1441586" y="518731"/>
                </a:lnTo>
                <a:lnTo>
                  <a:pt x="1441983" y="0"/>
                </a:lnTo>
                <a:lnTo>
                  <a:pt x="96253" y="0"/>
                </a:lnTo>
                <a:close/>
              </a:path>
            </a:pathLst>
          </a:custGeom>
          <a:ln w="12953">
            <a:solidFill>
              <a:srgbClr val="008A8C"/>
            </a:solidFill>
          </a:ln>
        </p:spPr>
        <p:txBody>
          <a:bodyPr wrap="square" lIns="0" tIns="0" rIns="0" bIns="0" rtlCol="0">
            <a:noAutofit/>
          </a:bodyPr>
          <a:lstStyle/>
          <a:p>
            <a:endParaRPr/>
          </a:p>
        </p:txBody>
      </p:sp>
      <p:sp>
        <p:nvSpPr>
          <p:cNvPr id="101" name="object 28"/>
          <p:cNvSpPr/>
          <p:nvPr/>
        </p:nvSpPr>
        <p:spPr>
          <a:xfrm>
            <a:off x="5830573" y="757398"/>
            <a:ext cx="2533929" cy="1565505"/>
          </a:xfrm>
          <a:custGeom>
            <a:avLst/>
            <a:gdLst/>
            <a:ahLst/>
            <a:cxnLst/>
            <a:rect l="l" t="t" r="r" b="b"/>
            <a:pathLst>
              <a:path w="2533929" h="561873">
                <a:moveTo>
                  <a:pt x="0" y="0"/>
                </a:moveTo>
                <a:lnTo>
                  <a:pt x="75" y="488304"/>
                </a:lnTo>
                <a:lnTo>
                  <a:pt x="4814" y="536882"/>
                </a:lnTo>
                <a:lnTo>
                  <a:pt x="38516" y="559989"/>
                </a:lnTo>
                <a:lnTo>
                  <a:pt x="2533929" y="561873"/>
                </a:lnTo>
                <a:lnTo>
                  <a:pt x="2533854" y="73557"/>
                </a:lnTo>
                <a:lnTo>
                  <a:pt x="2529113" y="24985"/>
                </a:lnTo>
                <a:lnTo>
                  <a:pt x="2495405" y="1882"/>
                </a:lnTo>
                <a:lnTo>
                  <a:pt x="0" y="0"/>
                </a:lnTo>
                <a:close/>
              </a:path>
            </a:pathLst>
          </a:custGeom>
          <a:solidFill>
            <a:srgbClr val="009396"/>
          </a:solidFill>
        </p:spPr>
        <p:txBody>
          <a:bodyPr wrap="square" lIns="0" tIns="0" rIns="0" bIns="0" rtlCol="0">
            <a:noAutofit/>
          </a:bodyPr>
          <a:lstStyle/>
          <a:p>
            <a:endParaRPr/>
          </a:p>
        </p:txBody>
      </p:sp>
      <p:sp>
        <p:nvSpPr>
          <p:cNvPr id="102" name="object 29"/>
          <p:cNvSpPr txBox="1"/>
          <p:nvPr/>
        </p:nvSpPr>
        <p:spPr>
          <a:xfrm>
            <a:off x="5921577" y="804438"/>
            <a:ext cx="2349500" cy="1634634"/>
          </a:xfrm>
          <a:prstGeom prst="rect">
            <a:avLst/>
          </a:prstGeom>
        </p:spPr>
        <p:txBody>
          <a:bodyPr vert="horz" wrap="square" lIns="0" tIns="0" rIns="0" bIns="0" rtlCol="0">
            <a:noAutofit/>
          </a:bodyPr>
          <a:lstStyle/>
          <a:p>
            <a:pPr marL="12700" marR="12700" indent="0" algn="ctr">
              <a:lnSpc>
                <a:spcPct val="108600"/>
              </a:lnSpc>
            </a:pPr>
            <a:r>
              <a:rPr sz="2400" spc="-35" dirty="0" err="1" smtClean="0">
                <a:solidFill>
                  <a:srgbClr val="FFFFFF"/>
                </a:solidFill>
                <a:latin typeface="Arial"/>
                <a:cs typeface="Arial"/>
              </a:rPr>
              <a:t>E</a:t>
            </a:r>
            <a:r>
              <a:rPr sz="2400" spc="10" dirty="0" err="1" smtClean="0">
                <a:solidFill>
                  <a:srgbClr val="FFFFFF"/>
                </a:solidFill>
                <a:latin typeface="Arial"/>
                <a:cs typeface="Arial"/>
              </a:rPr>
              <a:t>x</a:t>
            </a:r>
            <a:r>
              <a:rPr sz="2400" spc="-10" dirty="0" err="1" smtClean="0">
                <a:solidFill>
                  <a:srgbClr val="FFFFFF"/>
                </a:solidFill>
                <a:latin typeface="Arial"/>
                <a:cs typeface="Arial"/>
              </a:rPr>
              <a:t>a</a:t>
            </a:r>
            <a:r>
              <a:rPr sz="2400" spc="5" dirty="0" err="1" smtClean="0">
                <a:solidFill>
                  <a:srgbClr val="FFFFFF"/>
                </a:solidFill>
                <a:latin typeface="Arial"/>
                <a:cs typeface="Arial"/>
              </a:rPr>
              <a:t>m</a:t>
            </a:r>
            <a:r>
              <a:rPr sz="2400" spc="10" dirty="0" err="1" smtClean="0">
                <a:solidFill>
                  <a:srgbClr val="FFFFFF"/>
                </a:solidFill>
                <a:latin typeface="Arial"/>
                <a:cs typeface="Arial"/>
              </a:rPr>
              <a:t>e</a:t>
            </a:r>
            <a:r>
              <a:rPr sz="2400" spc="0" dirty="0" err="1" smtClean="0">
                <a:solidFill>
                  <a:srgbClr val="FFFFFF"/>
                </a:solidFill>
                <a:latin typeface="Arial"/>
                <a:cs typeface="Arial"/>
              </a:rPr>
              <a:t>n</a:t>
            </a:r>
            <a:r>
              <a:rPr sz="2400" spc="-10" dirty="0" smtClean="0">
                <a:solidFill>
                  <a:srgbClr val="FFFFFF"/>
                </a:solidFill>
                <a:latin typeface="Arial"/>
                <a:cs typeface="Arial"/>
              </a:rPr>
              <a:t> </a:t>
            </a:r>
            <a:r>
              <a:rPr sz="2400" spc="25" dirty="0" smtClean="0">
                <a:solidFill>
                  <a:srgbClr val="FFFFFF"/>
                </a:solidFill>
                <a:latin typeface="Arial"/>
                <a:cs typeface="Arial"/>
              </a:rPr>
              <a:t>c</a:t>
            </a:r>
            <a:r>
              <a:rPr sz="2400" spc="5" dirty="0" smtClean="0">
                <a:solidFill>
                  <a:srgbClr val="FFFFFF"/>
                </a:solidFill>
                <a:latin typeface="Arial"/>
                <a:cs typeface="Arial"/>
              </a:rPr>
              <a:t>l</a:t>
            </a:r>
            <a:r>
              <a:rPr sz="2400" spc="0" dirty="0" smtClean="0">
                <a:solidFill>
                  <a:srgbClr val="FFFFFF"/>
                </a:solidFill>
                <a:latin typeface="Arial"/>
                <a:cs typeface="Arial"/>
              </a:rPr>
              <a:t>in</a:t>
            </a:r>
            <a:r>
              <a:rPr sz="2400" spc="15" dirty="0" smtClean="0">
                <a:solidFill>
                  <a:srgbClr val="FFFFFF"/>
                </a:solidFill>
                <a:latin typeface="Arial"/>
                <a:cs typeface="Arial"/>
              </a:rPr>
              <a:t>iq</a:t>
            </a:r>
            <a:r>
              <a:rPr sz="2400" spc="-5" dirty="0" smtClean="0">
                <a:solidFill>
                  <a:srgbClr val="FFFFFF"/>
                </a:solidFill>
                <a:latin typeface="Arial"/>
                <a:cs typeface="Arial"/>
              </a:rPr>
              <a:t>ue</a:t>
            </a:r>
            <a:r>
              <a:rPr sz="2400" spc="-10" dirty="0" smtClean="0">
                <a:solidFill>
                  <a:srgbClr val="FFFFFF"/>
                </a:solidFill>
                <a:latin typeface="Arial"/>
                <a:cs typeface="Arial"/>
              </a:rPr>
              <a:t> </a:t>
            </a:r>
            <a:r>
              <a:rPr sz="2400" spc="-10" dirty="0" err="1" smtClean="0">
                <a:solidFill>
                  <a:srgbClr val="FFFFFF"/>
                </a:solidFill>
                <a:latin typeface="Arial"/>
                <a:cs typeface="Arial"/>
              </a:rPr>
              <a:t>a</a:t>
            </a:r>
            <a:r>
              <a:rPr sz="2400" spc="35" dirty="0" err="1" smtClean="0">
                <a:solidFill>
                  <a:srgbClr val="FFFFFF"/>
                </a:solidFill>
                <a:latin typeface="Arial"/>
                <a:cs typeface="Arial"/>
              </a:rPr>
              <a:t>p</a:t>
            </a:r>
            <a:r>
              <a:rPr sz="2400" spc="40" dirty="0" err="1" smtClean="0">
                <a:solidFill>
                  <a:srgbClr val="FFFFFF"/>
                </a:solidFill>
                <a:latin typeface="Arial"/>
                <a:cs typeface="Arial"/>
              </a:rPr>
              <a:t>p</a:t>
            </a:r>
            <a:r>
              <a:rPr sz="2400" spc="0" dirty="0" err="1" smtClean="0">
                <a:solidFill>
                  <a:srgbClr val="FFFFFF"/>
                </a:solidFill>
                <a:latin typeface="Arial"/>
                <a:cs typeface="Arial"/>
              </a:rPr>
              <a:t>r</a:t>
            </a:r>
            <a:r>
              <a:rPr sz="2400" spc="15" dirty="0" err="1" smtClean="0">
                <a:solidFill>
                  <a:srgbClr val="FFFFFF"/>
                </a:solidFill>
                <a:latin typeface="Arial"/>
                <a:cs typeface="Arial"/>
              </a:rPr>
              <a:t>o</a:t>
            </a:r>
            <a:r>
              <a:rPr sz="2400" spc="10" dirty="0" err="1" smtClean="0">
                <a:solidFill>
                  <a:srgbClr val="FFFFFF"/>
                </a:solidFill>
                <a:latin typeface="Arial"/>
                <a:cs typeface="Arial"/>
              </a:rPr>
              <a:t>f</a:t>
            </a:r>
            <a:r>
              <a:rPr sz="2400" spc="20" dirty="0" err="1" smtClean="0">
                <a:solidFill>
                  <a:srgbClr val="FFFFFF"/>
                </a:solidFill>
                <a:latin typeface="Arial"/>
                <a:cs typeface="Arial"/>
              </a:rPr>
              <a:t>on</a:t>
            </a:r>
            <a:r>
              <a:rPr sz="2400" spc="15" dirty="0" err="1" smtClean="0">
                <a:solidFill>
                  <a:srgbClr val="FFFFFF"/>
                </a:solidFill>
                <a:latin typeface="Arial"/>
                <a:cs typeface="Arial"/>
              </a:rPr>
              <a:t>d</a:t>
            </a:r>
            <a:r>
              <a:rPr sz="2400" spc="0" dirty="0" err="1" smtClean="0">
                <a:solidFill>
                  <a:srgbClr val="FFFFFF"/>
                </a:solidFill>
                <a:latin typeface="Arial"/>
                <a:cs typeface="Arial"/>
              </a:rPr>
              <a:t>i</a:t>
            </a:r>
            <a:r>
              <a:rPr sz="2400" spc="0" dirty="0" smtClean="0">
                <a:solidFill>
                  <a:srgbClr val="FFFFFF"/>
                </a:solidFill>
                <a:latin typeface="Arial"/>
                <a:cs typeface="Arial"/>
              </a:rPr>
              <a:t> </a:t>
            </a:r>
            <a:endParaRPr lang="fr-FR" sz="2400" spc="0" dirty="0" smtClean="0">
              <a:solidFill>
                <a:srgbClr val="FFFFFF"/>
              </a:solidFill>
              <a:latin typeface="Arial"/>
              <a:cs typeface="Arial"/>
            </a:endParaRPr>
          </a:p>
          <a:p>
            <a:pPr marL="12700" marR="12700" indent="0" algn="ctr">
              <a:lnSpc>
                <a:spcPct val="108600"/>
              </a:lnSpc>
            </a:pPr>
            <a:r>
              <a:rPr lang="fr-FR" sz="1600" spc="-90" dirty="0" smtClean="0">
                <a:solidFill>
                  <a:srgbClr val="FFFFFF"/>
                </a:solidFill>
                <a:latin typeface="Arial"/>
                <a:cs typeface="Arial"/>
              </a:rPr>
              <a:t>Par le </a:t>
            </a:r>
            <a:r>
              <a:rPr lang="fr-FR" sz="1600" spc="20" dirty="0" smtClean="0">
                <a:solidFill>
                  <a:srgbClr val="FFFFFF"/>
                </a:solidFill>
                <a:latin typeface="Arial"/>
                <a:cs typeface="Arial"/>
              </a:rPr>
              <a:t>MG, pédiatre ou</a:t>
            </a:r>
            <a:endParaRPr lang="fr-FR" sz="1600" spc="35" dirty="0" smtClean="0">
              <a:solidFill>
                <a:srgbClr val="FFFFFF"/>
              </a:solidFill>
              <a:latin typeface="Arial"/>
              <a:cs typeface="Arial"/>
            </a:endParaRPr>
          </a:p>
          <a:p>
            <a:pPr marL="12700" marR="12700" indent="0" algn="ctr">
              <a:lnSpc>
                <a:spcPct val="108600"/>
              </a:lnSpc>
            </a:pPr>
            <a:r>
              <a:rPr lang="fr-FR" sz="1600" spc="35" dirty="0" smtClean="0">
                <a:solidFill>
                  <a:srgbClr val="FFFFFF"/>
                </a:solidFill>
                <a:latin typeface="Arial"/>
                <a:cs typeface="Arial"/>
              </a:rPr>
              <a:t>médecin de PMI </a:t>
            </a:r>
            <a:endParaRPr sz="1600" dirty="0">
              <a:latin typeface="Arial"/>
              <a:cs typeface="Arial"/>
            </a:endParaRPr>
          </a:p>
        </p:txBody>
      </p:sp>
      <p:sp>
        <p:nvSpPr>
          <p:cNvPr id="105" name="object 32"/>
          <p:cNvSpPr/>
          <p:nvPr/>
        </p:nvSpPr>
        <p:spPr>
          <a:xfrm flipH="1">
            <a:off x="9835444" y="1484784"/>
            <a:ext cx="1121618" cy="3037459"/>
          </a:xfrm>
          <a:custGeom>
            <a:avLst/>
            <a:gdLst/>
            <a:ahLst/>
            <a:cxnLst/>
            <a:rect l="l" t="t" r="r" b="b"/>
            <a:pathLst>
              <a:path h="413994">
                <a:moveTo>
                  <a:pt x="0" y="0"/>
                </a:moveTo>
                <a:lnTo>
                  <a:pt x="0" y="413994"/>
                </a:lnTo>
              </a:path>
            </a:pathLst>
          </a:custGeom>
          <a:ln w="12954">
            <a:solidFill>
              <a:srgbClr val="686767"/>
            </a:solidFill>
          </a:ln>
        </p:spPr>
        <p:txBody>
          <a:bodyPr wrap="square" lIns="0" tIns="0" rIns="0" bIns="0" rtlCol="0">
            <a:noAutofit/>
          </a:bodyPr>
          <a:lstStyle/>
          <a:p>
            <a:endParaRPr/>
          </a:p>
        </p:txBody>
      </p:sp>
      <p:sp>
        <p:nvSpPr>
          <p:cNvPr id="112" name="object 39"/>
          <p:cNvSpPr/>
          <p:nvPr/>
        </p:nvSpPr>
        <p:spPr>
          <a:xfrm>
            <a:off x="10957063" y="5642671"/>
            <a:ext cx="0" cy="114388"/>
          </a:xfrm>
          <a:custGeom>
            <a:avLst/>
            <a:gdLst/>
            <a:ahLst/>
            <a:cxnLst/>
            <a:rect l="l" t="t" r="r" b="b"/>
            <a:pathLst>
              <a:path h="114388">
                <a:moveTo>
                  <a:pt x="0" y="114388"/>
                </a:moveTo>
                <a:lnTo>
                  <a:pt x="0" y="0"/>
                </a:lnTo>
              </a:path>
            </a:pathLst>
          </a:custGeom>
          <a:ln w="12954">
            <a:solidFill>
              <a:srgbClr val="686767"/>
            </a:solidFill>
          </a:ln>
        </p:spPr>
        <p:txBody>
          <a:bodyPr wrap="square" lIns="0" tIns="0" rIns="0" bIns="0" rtlCol="0">
            <a:noAutofit/>
          </a:bodyPr>
          <a:lstStyle/>
          <a:p>
            <a:endParaRPr/>
          </a:p>
        </p:txBody>
      </p:sp>
      <p:sp>
        <p:nvSpPr>
          <p:cNvPr id="113" name="object 40"/>
          <p:cNvSpPr/>
          <p:nvPr/>
        </p:nvSpPr>
        <p:spPr>
          <a:xfrm>
            <a:off x="10906910" y="5593548"/>
            <a:ext cx="100304" cy="53936"/>
          </a:xfrm>
          <a:custGeom>
            <a:avLst/>
            <a:gdLst/>
            <a:ahLst/>
            <a:cxnLst/>
            <a:rect l="l" t="t" r="r" b="b"/>
            <a:pathLst>
              <a:path w="100304" h="53936">
                <a:moveTo>
                  <a:pt x="50152" y="0"/>
                </a:moveTo>
                <a:lnTo>
                  <a:pt x="0" y="53936"/>
                </a:lnTo>
                <a:lnTo>
                  <a:pt x="100304" y="53936"/>
                </a:lnTo>
                <a:lnTo>
                  <a:pt x="50152" y="0"/>
                </a:lnTo>
                <a:close/>
              </a:path>
            </a:pathLst>
          </a:custGeom>
          <a:solidFill>
            <a:srgbClr val="686767"/>
          </a:solidFill>
        </p:spPr>
        <p:txBody>
          <a:bodyPr wrap="square" lIns="0" tIns="0" rIns="0" bIns="0" rtlCol="0">
            <a:noAutofit/>
          </a:bodyPr>
          <a:lstStyle/>
          <a:p>
            <a:endParaRPr/>
          </a:p>
        </p:txBody>
      </p:sp>
      <p:sp>
        <p:nvSpPr>
          <p:cNvPr id="118" name="object 45"/>
          <p:cNvSpPr/>
          <p:nvPr/>
        </p:nvSpPr>
        <p:spPr>
          <a:xfrm>
            <a:off x="8449214" y="2214591"/>
            <a:ext cx="828382" cy="0"/>
          </a:xfrm>
          <a:custGeom>
            <a:avLst/>
            <a:gdLst/>
            <a:ahLst/>
            <a:cxnLst/>
            <a:rect l="l" t="t" r="r" b="b"/>
            <a:pathLst>
              <a:path w="828382">
                <a:moveTo>
                  <a:pt x="828382" y="0"/>
                </a:moveTo>
                <a:lnTo>
                  <a:pt x="0" y="0"/>
                </a:lnTo>
              </a:path>
            </a:pathLst>
          </a:custGeom>
          <a:ln w="12954">
            <a:solidFill>
              <a:srgbClr val="686767"/>
            </a:solidFill>
          </a:ln>
        </p:spPr>
        <p:txBody>
          <a:bodyPr wrap="square" lIns="0" tIns="0" rIns="0" bIns="0" rtlCol="0">
            <a:noAutofit/>
          </a:bodyPr>
          <a:lstStyle/>
          <a:p>
            <a:endParaRPr/>
          </a:p>
        </p:txBody>
      </p:sp>
      <p:sp>
        <p:nvSpPr>
          <p:cNvPr id="119" name="object 46"/>
          <p:cNvSpPr/>
          <p:nvPr/>
        </p:nvSpPr>
        <p:spPr>
          <a:xfrm>
            <a:off x="8401596" y="2164438"/>
            <a:ext cx="53936" cy="100304"/>
          </a:xfrm>
          <a:custGeom>
            <a:avLst/>
            <a:gdLst/>
            <a:ahLst/>
            <a:cxnLst/>
            <a:rect l="l" t="t" r="r" b="b"/>
            <a:pathLst>
              <a:path w="53936" h="100304">
                <a:moveTo>
                  <a:pt x="53936" y="0"/>
                </a:moveTo>
                <a:lnTo>
                  <a:pt x="0" y="50152"/>
                </a:lnTo>
                <a:lnTo>
                  <a:pt x="53936" y="100304"/>
                </a:lnTo>
                <a:lnTo>
                  <a:pt x="53936" y="0"/>
                </a:lnTo>
                <a:close/>
              </a:path>
            </a:pathLst>
          </a:custGeom>
          <a:solidFill>
            <a:srgbClr val="686767"/>
          </a:solidFill>
        </p:spPr>
        <p:txBody>
          <a:bodyPr wrap="square" lIns="0" tIns="0" rIns="0" bIns="0" rtlCol="0">
            <a:noAutofit/>
          </a:bodyPr>
          <a:lstStyle/>
          <a:p>
            <a:endParaRPr/>
          </a:p>
        </p:txBody>
      </p:sp>
      <p:sp>
        <p:nvSpPr>
          <p:cNvPr id="120" name="object 47"/>
          <p:cNvSpPr/>
          <p:nvPr/>
        </p:nvSpPr>
        <p:spPr>
          <a:xfrm>
            <a:off x="7102342" y="5750350"/>
            <a:ext cx="3861354" cy="45719"/>
          </a:xfrm>
          <a:custGeom>
            <a:avLst/>
            <a:gdLst/>
            <a:ahLst/>
            <a:cxnLst/>
            <a:rect l="l" t="t" r="r" b="b"/>
            <a:pathLst>
              <a:path w="3881716">
                <a:moveTo>
                  <a:pt x="0" y="0"/>
                </a:moveTo>
                <a:lnTo>
                  <a:pt x="3881716" y="0"/>
                </a:lnTo>
              </a:path>
            </a:pathLst>
          </a:custGeom>
          <a:ln w="12954">
            <a:solidFill>
              <a:srgbClr val="686767"/>
            </a:solidFill>
          </a:ln>
        </p:spPr>
        <p:txBody>
          <a:bodyPr wrap="square" lIns="0" tIns="0" rIns="0" bIns="0" rtlCol="0">
            <a:noAutofit/>
          </a:bodyPr>
          <a:lstStyle/>
          <a:p>
            <a:endParaRPr/>
          </a:p>
        </p:txBody>
      </p:sp>
      <p:sp>
        <p:nvSpPr>
          <p:cNvPr id="121" name="object 48"/>
          <p:cNvSpPr/>
          <p:nvPr/>
        </p:nvSpPr>
        <p:spPr>
          <a:xfrm>
            <a:off x="7812361" y="4934127"/>
            <a:ext cx="627763" cy="45719"/>
          </a:xfrm>
          <a:custGeom>
            <a:avLst/>
            <a:gdLst/>
            <a:ahLst/>
            <a:cxnLst/>
            <a:rect l="l" t="t" r="r" b="b"/>
            <a:pathLst>
              <a:path w="1176388">
                <a:moveTo>
                  <a:pt x="0" y="0"/>
                </a:moveTo>
                <a:lnTo>
                  <a:pt x="1176388" y="0"/>
                </a:lnTo>
              </a:path>
            </a:pathLst>
          </a:custGeom>
          <a:ln w="12954">
            <a:solidFill>
              <a:srgbClr val="686767"/>
            </a:solidFill>
          </a:ln>
        </p:spPr>
        <p:txBody>
          <a:bodyPr wrap="square" lIns="0" tIns="0" rIns="0" bIns="0" rtlCol="0">
            <a:noAutofit/>
          </a:bodyPr>
          <a:lstStyle/>
          <a:p>
            <a:endParaRPr/>
          </a:p>
        </p:txBody>
      </p:sp>
      <p:sp>
        <p:nvSpPr>
          <p:cNvPr id="122" name="object 49"/>
          <p:cNvSpPr/>
          <p:nvPr/>
        </p:nvSpPr>
        <p:spPr>
          <a:xfrm>
            <a:off x="8433800" y="4891193"/>
            <a:ext cx="53936" cy="100304"/>
          </a:xfrm>
          <a:custGeom>
            <a:avLst/>
            <a:gdLst/>
            <a:ahLst/>
            <a:cxnLst/>
            <a:rect l="l" t="t" r="r" b="b"/>
            <a:pathLst>
              <a:path w="53936" h="100304">
                <a:moveTo>
                  <a:pt x="0" y="0"/>
                </a:moveTo>
                <a:lnTo>
                  <a:pt x="0" y="100304"/>
                </a:lnTo>
                <a:lnTo>
                  <a:pt x="53936" y="50152"/>
                </a:lnTo>
                <a:lnTo>
                  <a:pt x="0" y="0"/>
                </a:lnTo>
                <a:close/>
              </a:path>
            </a:pathLst>
          </a:custGeom>
          <a:solidFill>
            <a:srgbClr val="686767"/>
          </a:solidFill>
        </p:spPr>
        <p:txBody>
          <a:bodyPr wrap="square" lIns="0" tIns="0" rIns="0" bIns="0" rtlCol="0">
            <a:noAutofit/>
          </a:bodyPr>
          <a:lstStyle/>
          <a:p>
            <a:endParaRPr/>
          </a:p>
        </p:txBody>
      </p:sp>
      <p:sp>
        <p:nvSpPr>
          <p:cNvPr id="129" name="object 56"/>
          <p:cNvSpPr/>
          <p:nvPr/>
        </p:nvSpPr>
        <p:spPr>
          <a:xfrm>
            <a:off x="8439582" y="1484784"/>
            <a:ext cx="2517480" cy="45719"/>
          </a:xfrm>
          <a:custGeom>
            <a:avLst/>
            <a:gdLst/>
            <a:ahLst/>
            <a:cxnLst/>
            <a:rect l="l" t="t" r="r" b="b"/>
            <a:pathLst>
              <a:path w="2167470">
                <a:moveTo>
                  <a:pt x="2167470" y="0"/>
                </a:moveTo>
                <a:lnTo>
                  <a:pt x="0" y="0"/>
                </a:lnTo>
              </a:path>
            </a:pathLst>
          </a:custGeom>
          <a:ln w="12954">
            <a:solidFill>
              <a:srgbClr val="686767"/>
            </a:solidFill>
          </a:ln>
        </p:spPr>
        <p:txBody>
          <a:bodyPr wrap="square" lIns="0" tIns="0" rIns="0" bIns="0" rtlCol="0">
            <a:noAutofit/>
          </a:bodyPr>
          <a:lstStyle/>
          <a:p>
            <a:endParaRPr/>
          </a:p>
        </p:txBody>
      </p:sp>
      <p:sp>
        <p:nvSpPr>
          <p:cNvPr id="136" name="object 63"/>
          <p:cNvSpPr/>
          <p:nvPr/>
        </p:nvSpPr>
        <p:spPr>
          <a:xfrm>
            <a:off x="9273289" y="2214591"/>
            <a:ext cx="45719" cy="1895767"/>
          </a:xfrm>
          <a:custGeom>
            <a:avLst/>
            <a:gdLst/>
            <a:ahLst/>
            <a:cxnLst/>
            <a:rect l="l" t="t" r="r" b="b"/>
            <a:pathLst>
              <a:path h="199796">
                <a:moveTo>
                  <a:pt x="0" y="0"/>
                </a:moveTo>
                <a:lnTo>
                  <a:pt x="0" y="199796"/>
                </a:lnTo>
              </a:path>
            </a:pathLst>
          </a:custGeom>
          <a:ln w="12954">
            <a:solidFill>
              <a:srgbClr val="686767"/>
            </a:solidFill>
          </a:ln>
        </p:spPr>
        <p:txBody>
          <a:bodyPr wrap="square" lIns="0" tIns="0" rIns="0" bIns="0" rtlCol="0">
            <a:noAutofit/>
          </a:bodyPr>
          <a:lstStyle/>
          <a:p>
            <a:endParaRPr/>
          </a:p>
        </p:txBody>
      </p:sp>
      <p:sp>
        <p:nvSpPr>
          <p:cNvPr id="141" name="object 68"/>
          <p:cNvSpPr/>
          <p:nvPr/>
        </p:nvSpPr>
        <p:spPr>
          <a:xfrm>
            <a:off x="6357527" y="4393052"/>
            <a:ext cx="1445209" cy="1098398"/>
          </a:xfrm>
          <a:custGeom>
            <a:avLst/>
            <a:gdLst/>
            <a:ahLst/>
            <a:cxnLst/>
            <a:rect l="l" t="t" r="r" b="b"/>
            <a:pathLst>
              <a:path w="1445209" h="743851">
                <a:moveTo>
                  <a:pt x="723531" y="0"/>
                </a:moveTo>
                <a:lnTo>
                  <a:pt x="0" y="358762"/>
                </a:lnTo>
                <a:lnTo>
                  <a:pt x="727202" y="743851"/>
                </a:lnTo>
                <a:lnTo>
                  <a:pt x="1445209" y="358762"/>
                </a:lnTo>
                <a:lnTo>
                  <a:pt x="723531" y="0"/>
                </a:lnTo>
                <a:close/>
              </a:path>
            </a:pathLst>
          </a:custGeom>
          <a:ln w="10795">
            <a:solidFill>
              <a:srgbClr val="17498B"/>
            </a:solidFill>
          </a:ln>
        </p:spPr>
        <p:txBody>
          <a:bodyPr wrap="square" lIns="0" tIns="0" rIns="0" bIns="0" rtlCol="0">
            <a:noAutofit/>
          </a:bodyPr>
          <a:lstStyle/>
          <a:p>
            <a:endParaRPr/>
          </a:p>
        </p:txBody>
      </p:sp>
      <p:sp>
        <p:nvSpPr>
          <p:cNvPr id="142" name="object 69"/>
          <p:cNvSpPr txBox="1"/>
          <p:nvPr/>
        </p:nvSpPr>
        <p:spPr>
          <a:xfrm>
            <a:off x="6628334" y="4722373"/>
            <a:ext cx="946150" cy="430808"/>
          </a:xfrm>
          <a:prstGeom prst="rect">
            <a:avLst/>
          </a:prstGeom>
        </p:spPr>
        <p:txBody>
          <a:bodyPr vert="horz" wrap="square" lIns="0" tIns="0" rIns="0" bIns="0" rtlCol="0">
            <a:noAutofit/>
          </a:bodyPr>
          <a:lstStyle/>
          <a:p>
            <a:pPr marL="12700" algn="ctr">
              <a:lnSpc>
                <a:spcPct val="100000"/>
              </a:lnSpc>
            </a:pPr>
            <a:r>
              <a:rPr sz="1600" spc="-10" dirty="0" smtClean="0">
                <a:solidFill>
                  <a:srgbClr val="2B2B2A"/>
                </a:solidFill>
                <a:latin typeface="Arial"/>
                <a:cs typeface="Arial"/>
              </a:rPr>
              <a:t>S</a:t>
            </a:r>
            <a:r>
              <a:rPr sz="1600" spc="5" dirty="0" smtClean="0">
                <a:solidFill>
                  <a:srgbClr val="2B2B2A"/>
                </a:solidFill>
                <a:latin typeface="Arial"/>
                <a:cs typeface="Arial"/>
              </a:rPr>
              <a:t>u</a:t>
            </a:r>
            <a:r>
              <a:rPr sz="1600" spc="10" dirty="0" smtClean="0">
                <a:solidFill>
                  <a:srgbClr val="2B2B2A"/>
                </a:solidFill>
                <a:latin typeface="Arial"/>
                <a:cs typeface="Arial"/>
              </a:rPr>
              <a:t>spicion</a:t>
            </a:r>
            <a:r>
              <a:rPr sz="1600" spc="-15" dirty="0" smtClean="0">
                <a:solidFill>
                  <a:srgbClr val="2B2B2A"/>
                </a:solidFill>
                <a:latin typeface="Arial"/>
                <a:cs typeface="Arial"/>
              </a:rPr>
              <a:t> </a:t>
            </a:r>
            <a:r>
              <a:rPr sz="1600" spc="35" dirty="0" smtClean="0">
                <a:solidFill>
                  <a:srgbClr val="2B2B2A"/>
                </a:solidFill>
                <a:latin typeface="Arial"/>
                <a:cs typeface="Arial"/>
              </a:rPr>
              <a:t>d</a:t>
            </a:r>
            <a:r>
              <a:rPr sz="1600" spc="-15" dirty="0" smtClean="0">
                <a:solidFill>
                  <a:srgbClr val="2B2B2A"/>
                </a:solidFill>
                <a:latin typeface="Arial"/>
                <a:cs typeface="Arial"/>
              </a:rPr>
              <a:t>e </a:t>
            </a:r>
            <a:r>
              <a:rPr sz="1600" spc="-25" dirty="0" smtClean="0">
                <a:solidFill>
                  <a:srgbClr val="2B2B2A"/>
                </a:solidFill>
                <a:latin typeface="Arial"/>
                <a:cs typeface="Arial"/>
              </a:rPr>
              <a:t>TS</a:t>
            </a:r>
            <a:r>
              <a:rPr sz="1600" spc="-15" dirty="0" smtClean="0">
                <a:solidFill>
                  <a:srgbClr val="2B2B2A"/>
                </a:solidFill>
                <a:latin typeface="Arial"/>
                <a:cs typeface="Arial"/>
              </a:rPr>
              <a:t>A</a:t>
            </a:r>
            <a:endParaRPr sz="1600" dirty="0">
              <a:latin typeface="Arial"/>
              <a:cs typeface="Arial"/>
            </a:endParaRPr>
          </a:p>
        </p:txBody>
      </p:sp>
      <p:sp>
        <p:nvSpPr>
          <p:cNvPr id="147" name="object 60"/>
          <p:cNvSpPr/>
          <p:nvPr/>
        </p:nvSpPr>
        <p:spPr>
          <a:xfrm>
            <a:off x="7079483" y="3943142"/>
            <a:ext cx="45719" cy="394435"/>
          </a:xfrm>
          <a:custGeom>
            <a:avLst/>
            <a:gdLst/>
            <a:ahLst/>
            <a:cxnLst/>
            <a:rect l="l" t="t" r="r" b="b"/>
            <a:pathLst>
              <a:path h="170408">
                <a:moveTo>
                  <a:pt x="0" y="0"/>
                </a:moveTo>
                <a:lnTo>
                  <a:pt x="0" y="170408"/>
                </a:lnTo>
              </a:path>
            </a:pathLst>
          </a:custGeom>
          <a:ln w="12954">
            <a:solidFill>
              <a:srgbClr val="686767"/>
            </a:solidFill>
          </a:ln>
        </p:spPr>
        <p:txBody>
          <a:bodyPr wrap="square" lIns="0" tIns="0" rIns="0" bIns="0" rtlCol="0">
            <a:noAutofit/>
          </a:bodyPr>
          <a:lstStyle/>
          <a:p>
            <a:endParaRPr/>
          </a:p>
        </p:txBody>
      </p:sp>
      <p:sp>
        <p:nvSpPr>
          <p:cNvPr id="148" name="object 61"/>
          <p:cNvSpPr/>
          <p:nvPr/>
        </p:nvSpPr>
        <p:spPr>
          <a:xfrm>
            <a:off x="7036550" y="4331259"/>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9" name="object 57"/>
          <p:cNvSpPr/>
          <p:nvPr/>
        </p:nvSpPr>
        <p:spPr>
          <a:xfrm>
            <a:off x="8391972" y="1437252"/>
            <a:ext cx="45719" cy="100304"/>
          </a:xfrm>
          <a:custGeom>
            <a:avLst/>
            <a:gdLst/>
            <a:ahLst/>
            <a:cxnLst/>
            <a:rect l="l" t="t" r="r" b="b"/>
            <a:pathLst>
              <a:path w="53936" h="100304">
                <a:moveTo>
                  <a:pt x="53936" y="0"/>
                </a:moveTo>
                <a:lnTo>
                  <a:pt x="0" y="50152"/>
                </a:lnTo>
                <a:lnTo>
                  <a:pt x="53936" y="100304"/>
                </a:lnTo>
                <a:lnTo>
                  <a:pt x="53936" y="0"/>
                </a:lnTo>
                <a:close/>
              </a:path>
            </a:pathLst>
          </a:custGeom>
          <a:solidFill>
            <a:srgbClr val="686767"/>
          </a:solidFill>
        </p:spPr>
        <p:txBody>
          <a:bodyPr wrap="square" lIns="0" tIns="0" rIns="0" bIns="0" rtlCol="0">
            <a:noAutofit/>
          </a:bodyPr>
          <a:lstStyle/>
          <a:p>
            <a:endParaRPr/>
          </a:p>
        </p:txBody>
      </p:sp>
      <p:sp>
        <p:nvSpPr>
          <p:cNvPr id="150" name="object 9"/>
          <p:cNvSpPr txBox="1"/>
          <p:nvPr/>
        </p:nvSpPr>
        <p:spPr>
          <a:xfrm>
            <a:off x="6367063" y="5792459"/>
            <a:ext cx="561042" cy="151926"/>
          </a:xfrm>
          <a:prstGeom prst="rect">
            <a:avLst/>
          </a:prstGeom>
        </p:spPr>
        <p:txBody>
          <a:bodyPr vert="horz" wrap="square" lIns="0" tIns="0" rIns="0" bIns="0" rtlCol="0">
            <a:noAutofit/>
          </a:bodyPr>
          <a:lstStyle/>
          <a:p>
            <a:pPr marL="12700" algn="ctr">
              <a:lnSpc>
                <a:spcPct val="100000"/>
              </a:lnSpc>
            </a:pPr>
            <a:r>
              <a:rPr lang="fr-FR" sz="1050" b="1" spc="-35" dirty="0" smtClean="0">
                <a:solidFill>
                  <a:srgbClr val="17498B"/>
                </a:solidFill>
                <a:latin typeface="Rotis SemiSans Std"/>
                <a:cs typeface="Rotis SemiSans Std"/>
              </a:rPr>
              <a:t>OUI</a:t>
            </a:r>
            <a:endParaRPr sz="1050" dirty="0">
              <a:latin typeface="Rotis SemiSans Std"/>
              <a:cs typeface="Rotis SemiSans Std"/>
            </a:endParaRPr>
          </a:p>
        </p:txBody>
      </p:sp>
      <p:sp>
        <p:nvSpPr>
          <p:cNvPr id="16" name="ZoneTexte 15"/>
          <p:cNvSpPr txBox="1"/>
          <p:nvPr/>
        </p:nvSpPr>
        <p:spPr>
          <a:xfrm>
            <a:off x="6083166" y="6144132"/>
            <a:ext cx="4823744" cy="369332"/>
          </a:xfrm>
          <a:prstGeom prst="rect">
            <a:avLst/>
          </a:prstGeom>
          <a:solidFill>
            <a:srgbClr val="009396"/>
          </a:solidFill>
        </p:spPr>
        <p:txBody>
          <a:bodyPr wrap="square" lIns="0" tIns="0" rIns="0" bIns="0" rtlCol="0">
            <a:noAutofit/>
          </a:bodyPr>
          <a:lstStyle>
            <a:defPPr>
              <a:defRPr lang="fr-FR"/>
            </a:defPPr>
          </a:lstStyle>
          <a:p>
            <a:r>
              <a:rPr lang="fr-FR" sz="2000" dirty="0" smtClean="0">
                <a:solidFill>
                  <a:schemeClr val="bg1"/>
                </a:solidFill>
              </a:rPr>
              <a:t>     Orientation </a:t>
            </a:r>
            <a:r>
              <a:rPr lang="fr-FR" sz="2000" dirty="0">
                <a:solidFill>
                  <a:schemeClr val="bg1"/>
                </a:solidFill>
              </a:rPr>
              <a:t>en vue du diagnostic et suivi</a:t>
            </a:r>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b="53687"/>
          <a:stretch/>
        </p:blipFill>
        <p:spPr>
          <a:xfrm>
            <a:off x="352513" y="5844572"/>
            <a:ext cx="1905000" cy="657288"/>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233" y="3838985"/>
            <a:ext cx="2893308" cy="1924050"/>
          </a:xfrm>
          <a:prstGeom prst="ellipse">
            <a:avLst/>
          </a:prstGeom>
          <a:ln>
            <a:noFill/>
          </a:ln>
          <a:effectLst>
            <a:softEdge rad="112500"/>
          </a:effectLst>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759" y="4394074"/>
            <a:ext cx="1276423" cy="1276423"/>
          </a:xfrm>
          <a:prstGeom prst="ellipse">
            <a:avLst/>
          </a:prstGeom>
          <a:ln>
            <a:noFill/>
          </a:ln>
          <a:effectLst>
            <a:softEdge rad="112500"/>
          </a:effectLst>
        </p:spPr>
      </p:pic>
      <p:sp>
        <p:nvSpPr>
          <p:cNvPr id="45" name="object 61"/>
          <p:cNvSpPr/>
          <p:nvPr/>
        </p:nvSpPr>
        <p:spPr>
          <a:xfrm>
            <a:off x="7044575" y="6091192"/>
            <a:ext cx="100304" cy="52939"/>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cxnSp>
        <p:nvCxnSpPr>
          <p:cNvPr id="12" name="Connecteur droit 11"/>
          <p:cNvCxnSpPr/>
          <p:nvPr/>
        </p:nvCxnSpPr>
        <p:spPr>
          <a:xfrm>
            <a:off x="7094727" y="5498697"/>
            <a:ext cx="0" cy="5924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048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7" grpId="0"/>
      <p:bldP spid="81" grpId="0"/>
      <p:bldP spid="82" grpId="0"/>
      <p:bldP spid="83" grpId="0"/>
      <p:bldP spid="96" grpId="0" animBg="1"/>
      <p:bldP spid="97" grpId="0"/>
      <p:bldP spid="99" grpId="0"/>
      <p:bldP spid="100" grpId="0" animBg="1"/>
      <p:bldP spid="101" grpId="0" animBg="1"/>
      <p:bldP spid="102" grpId="0"/>
      <p:bldP spid="105" grpId="0" animBg="1"/>
      <p:bldP spid="112" grpId="0" animBg="1"/>
      <p:bldP spid="113" grpId="0" animBg="1"/>
      <p:bldP spid="118" grpId="0" animBg="1"/>
      <p:bldP spid="119" grpId="0" animBg="1"/>
      <p:bldP spid="120" grpId="0" animBg="1"/>
      <p:bldP spid="121" grpId="0" animBg="1"/>
      <p:bldP spid="122" grpId="0" animBg="1"/>
      <p:bldP spid="129" grpId="0" animBg="1"/>
      <p:bldP spid="136" grpId="0" animBg="1"/>
      <p:bldP spid="141" grpId="0" animBg="1"/>
      <p:bldP spid="142" grpId="0"/>
      <p:bldP spid="147" grpId="0" animBg="1"/>
      <p:bldP spid="148" grpId="0" animBg="1"/>
      <p:bldP spid="149" grpId="0" animBg="1"/>
      <p:bldP spid="150" grpId="0"/>
      <p:bldP spid="16"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bject 3"/>
          <p:cNvSpPr txBox="1"/>
          <p:nvPr/>
        </p:nvSpPr>
        <p:spPr>
          <a:xfrm>
            <a:off x="11661177" y="1024307"/>
            <a:ext cx="372389" cy="2911207"/>
          </a:xfrm>
          <a:prstGeom prst="rect">
            <a:avLst/>
          </a:prstGeom>
        </p:spPr>
        <p:txBody>
          <a:bodyPr vert="vert" wrap="square" lIns="0" tIns="0" rIns="0" bIns="0" rtlCol="0">
            <a:noAutofit/>
          </a:bodyPr>
          <a:lstStyle/>
          <a:p>
            <a:pPr marL="12700"/>
            <a:r>
              <a:rPr b="1" spc="20" dirty="0" smtClean="0">
                <a:solidFill>
                  <a:srgbClr val="FF0000"/>
                </a:solidFill>
                <a:cs typeface="Rotis SemiSans Std ExtraBold"/>
              </a:rPr>
              <a:t>I</a:t>
            </a:r>
            <a:r>
              <a:rPr b="1" spc="30" dirty="0" smtClean="0">
                <a:solidFill>
                  <a:srgbClr val="FF0000"/>
                </a:solidFill>
                <a:cs typeface="Rotis SemiSans Std ExtraBold"/>
              </a:rPr>
              <a:t>NT</a:t>
            </a:r>
            <a:r>
              <a:rPr b="1" spc="15" dirty="0" smtClean="0">
                <a:solidFill>
                  <a:srgbClr val="FF0000"/>
                </a:solidFill>
                <a:cs typeface="Rotis SemiSans Std ExtraBold"/>
              </a:rPr>
              <a:t>E</a:t>
            </a:r>
            <a:r>
              <a:rPr b="1" spc="25" dirty="0" smtClean="0">
                <a:solidFill>
                  <a:srgbClr val="FF0000"/>
                </a:solidFill>
                <a:cs typeface="Rotis SemiSans Std ExtraBold"/>
              </a:rPr>
              <a:t>R</a:t>
            </a:r>
            <a:r>
              <a:rPr b="1" spc="40" dirty="0" smtClean="0">
                <a:solidFill>
                  <a:srgbClr val="FF0000"/>
                </a:solidFill>
                <a:cs typeface="Rotis SemiSans Std ExtraBold"/>
              </a:rPr>
              <a:t>V</a:t>
            </a:r>
            <a:r>
              <a:rPr b="1" spc="15" dirty="0" smtClean="0">
                <a:solidFill>
                  <a:srgbClr val="FF0000"/>
                </a:solidFill>
                <a:cs typeface="Rotis SemiSans Std ExtraBold"/>
              </a:rPr>
              <a:t>E</a:t>
            </a:r>
            <a:r>
              <a:rPr b="1" spc="30" dirty="0" smtClean="0">
                <a:solidFill>
                  <a:srgbClr val="FF0000"/>
                </a:solidFill>
                <a:cs typeface="Rotis SemiSans Std ExtraBold"/>
              </a:rPr>
              <a:t>NT</a:t>
            </a:r>
            <a:r>
              <a:rPr b="1" spc="20" dirty="0" smtClean="0">
                <a:solidFill>
                  <a:srgbClr val="FF0000"/>
                </a:solidFill>
                <a:cs typeface="Rotis SemiSans Std ExtraBold"/>
              </a:rPr>
              <a:t>IO</a:t>
            </a:r>
            <a:r>
              <a:rPr b="1" spc="25" dirty="0" smtClean="0">
                <a:solidFill>
                  <a:srgbClr val="FF0000"/>
                </a:solidFill>
                <a:cs typeface="Rotis SemiSans Std ExtraBold"/>
              </a:rPr>
              <a:t>N</a:t>
            </a:r>
            <a:r>
              <a:rPr lang="fr-FR" b="1" spc="25" dirty="0" smtClean="0">
                <a:solidFill>
                  <a:srgbClr val="FF0000"/>
                </a:solidFill>
                <a:cs typeface="Rotis SemiSans Std ExtraBold"/>
              </a:rPr>
              <a:t>S IMM</a:t>
            </a:r>
            <a:r>
              <a:rPr lang="fr-FR" b="1" spc="15" dirty="0" smtClean="0">
                <a:solidFill>
                  <a:srgbClr val="FF0000"/>
                </a:solidFill>
                <a:cs typeface="Rotis SemiSans Std ExtraBold"/>
              </a:rPr>
              <a:t>ÉDIATES</a:t>
            </a:r>
            <a:endParaRPr lang="fr-FR" b="1" spc="25" dirty="0" smtClean="0">
              <a:solidFill>
                <a:srgbClr val="FF0000"/>
              </a:solidFill>
              <a:cs typeface="Rotis SemiSans Std ExtraBold"/>
            </a:endParaRPr>
          </a:p>
        </p:txBody>
      </p:sp>
      <p:sp>
        <p:nvSpPr>
          <p:cNvPr id="77" name="object 4"/>
          <p:cNvSpPr txBox="1"/>
          <p:nvPr/>
        </p:nvSpPr>
        <p:spPr>
          <a:xfrm>
            <a:off x="5821984" y="488770"/>
            <a:ext cx="169545" cy="1144686"/>
          </a:xfrm>
          <a:prstGeom prst="rect">
            <a:avLst/>
          </a:prstGeom>
        </p:spPr>
        <p:txBody>
          <a:bodyPr vert="vert270" wrap="square" lIns="0" tIns="0" rIns="0" bIns="0" rtlCol="0">
            <a:noAutofit/>
          </a:bodyPr>
          <a:lstStyle/>
          <a:p>
            <a:pPr marL="12700">
              <a:lnSpc>
                <a:spcPct val="100000"/>
              </a:lnSpc>
            </a:pPr>
            <a:r>
              <a:rPr sz="1000" b="1" spc="25" dirty="0" smtClean="0">
                <a:solidFill>
                  <a:srgbClr val="17498B"/>
                </a:solidFill>
                <a:latin typeface="Rotis SemiSans Std ExtraBold"/>
                <a:cs typeface="Rotis SemiSans Std ExtraBold"/>
              </a:rPr>
              <a:t>R</a:t>
            </a:r>
            <a:r>
              <a:rPr sz="1000" b="1" spc="15" dirty="0" smtClean="0">
                <a:solidFill>
                  <a:srgbClr val="17498B"/>
                </a:solidFill>
                <a:latin typeface="Rotis SemiSans Std ExtraBold"/>
                <a:cs typeface="Rotis SemiSans Std ExtraBold"/>
              </a:rPr>
              <a:t>E</a:t>
            </a:r>
            <a:r>
              <a:rPr sz="1000" b="1" spc="25" dirty="0" smtClean="0">
                <a:solidFill>
                  <a:srgbClr val="17498B"/>
                </a:solidFill>
                <a:latin typeface="Rotis SemiSans Std ExtraBold"/>
                <a:cs typeface="Rotis SemiSans Std ExtraBold"/>
              </a:rPr>
              <a:t>P</a:t>
            </a:r>
            <a:r>
              <a:rPr sz="1000" b="1" spc="15" dirty="0" smtClean="0">
                <a:solidFill>
                  <a:srgbClr val="17498B"/>
                </a:solidFill>
                <a:latin typeface="Rotis SemiSans Std ExtraBold"/>
                <a:cs typeface="Rotis SemiSans Std ExtraBold"/>
              </a:rPr>
              <a:t>É</a:t>
            </a:r>
            <a:r>
              <a:rPr sz="1000" b="1" spc="50" dirty="0" smtClean="0">
                <a:solidFill>
                  <a:srgbClr val="17498B"/>
                </a:solidFill>
                <a:latin typeface="Rotis SemiSans Std ExtraBold"/>
                <a:cs typeface="Rotis SemiSans Std ExtraBold"/>
              </a:rPr>
              <a:t>R</a:t>
            </a:r>
            <a:r>
              <a:rPr sz="1000" b="1" spc="0" dirty="0" smtClean="0">
                <a:solidFill>
                  <a:srgbClr val="17498B"/>
                </a:solidFill>
                <a:latin typeface="Rotis SemiSans Std ExtraBold"/>
                <a:cs typeface="Rotis SemiSans Std ExtraBold"/>
              </a:rPr>
              <a:t>A</a:t>
            </a:r>
            <a:r>
              <a:rPr sz="1000" b="1" spc="30" dirty="0" smtClean="0">
                <a:solidFill>
                  <a:srgbClr val="17498B"/>
                </a:solidFill>
                <a:latin typeface="Rotis SemiSans Std ExtraBold"/>
                <a:cs typeface="Rotis SemiSans Std ExtraBold"/>
              </a:rPr>
              <a:t>G</a:t>
            </a:r>
            <a:r>
              <a:rPr sz="1000" b="1" spc="0" dirty="0" smtClean="0">
                <a:solidFill>
                  <a:srgbClr val="17498B"/>
                </a:solidFill>
                <a:latin typeface="Rotis SemiSans Std ExtraBold"/>
                <a:cs typeface="Rotis SemiSans Std ExtraBold"/>
              </a:rPr>
              <a:t>E</a:t>
            </a:r>
            <a:endParaRPr sz="1000" dirty="0">
              <a:latin typeface="Rotis SemiSans Std ExtraBold"/>
              <a:cs typeface="Rotis SemiSans Std ExtraBold"/>
            </a:endParaRPr>
          </a:p>
        </p:txBody>
      </p:sp>
      <p:sp>
        <p:nvSpPr>
          <p:cNvPr id="79" name="object 6"/>
          <p:cNvSpPr txBox="1"/>
          <p:nvPr/>
        </p:nvSpPr>
        <p:spPr>
          <a:xfrm>
            <a:off x="6694986" y="1748759"/>
            <a:ext cx="373901" cy="176530"/>
          </a:xfrm>
          <a:prstGeom prst="rect">
            <a:avLst/>
          </a:prstGeom>
        </p:spPr>
        <p:txBody>
          <a:bodyPr vert="horz" wrap="square" lIns="0" tIns="0" rIns="0" bIns="0" rtlCol="0">
            <a:noAutofit/>
          </a:bodyPr>
          <a:lstStyle/>
          <a:p>
            <a:pPr marL="12700">
              <a:lnSpc>
                <a:spcPct val="100000"/>
              </a:lnSpc>
            </a:pPr>
            <a:r>
              <a:rPr sz="1050" b="1" spc="-40" dirty="0" smtClean="0">
                <a:solidFill>
                  <a:srgbClr val="539935"/>
                </a:solidFill>
                <a:latin typeface="Rotis SemiSans Std"/>
                <a:cs typeface="Rotis SemiSans Std"/>
              </a:rPr>
              <a:t>O</a:t>
            </a:r>
            <a:r>
              <a:rPr sz="1050" b="1" spc="-45" dirty="0" smtClean="0">
                <a:solidFill>
                  <a:srgbClr val="539935"/>
                </a:solidFill>
                <a:latin typeface="Rotis SemiSans Std"/>
                <a:cs typeface="Rotis SemiSans Std"/>
              </a:rPr>
              <a:t>U</a:t>
            </a:r>
            <a:r>
              <a:rPr sz="1050" b="1" spc="-15" dirty="0" smtClean="0">
                <a:solidFill>
                  <a:srgbClr val="539935"/>
                </a:solidFill>
                <a:latin typeface="Rotis SemiSans Std"/>
                <a:cs typeface="Rotis SemiSans Std"/>
              </a:rPr>
              <a:t>I</a:t>
            </a:r>
            <a:endParaRPr sz="1050" dirty="0">
              <a:latin typeface="Rotis SemiSans Std"/>
              <a:cs typeface="Rotis SemiSans Std"/>
            </a:endParaRPr>
          </a:p>
        </p:txBody>
      </p:sp>
      <p:sp>
        <p:nvSpPr>
          <p:cNvPr id="92" name="object 19"/>
          <p:cNvSpPr txBox="1"/>
          <p:nvPr/>
        </p:nvSpPr>
        <p:spPr>
          <a:xfrm>
            <a:off x="10141563" y="1424539"/>
            <a:ext cx="1536700" cy="2002057"/>
          </a:xfrm>
          <a:prstGeom prst="rect">
            <a:avLst/>
          </a:prstGeom>
        </p:spPr>
        <p:txBody>
          <a:bodyPr vert="horz" wrap="square" lIns="0" tIns="0" rIns="0" bIns="0" rtlCol="0">
            <a:noAutofit/>
          </a:bodyPr>
          <a:lstStyle/>
          <a:p>
            <a:pPr marL="12700">
              <a:lnSpc>
                <a:spcPct val="100000"/>
              </a:lnSpc>
            </a:pPr>
            <a:endParaRPr lang="fr-FR" sz="1400" spc="-10" dirty="0" smtClean="0">
              <a:solidFill>
                <a:srgbClr val="2B2B2A"/>
              </a:solidFill>
              <a:latin typeface="Arial"/>
              <a:cs typeface="Arial"/>
            </a:endParaRPr>
          </a:p>
          <a:p>
            <a:pPr marL="12700">
              <a:lnSpc>
                <a:spcPct val="100000"/>
              </a:lnSpc>
            </a:pPr>
            <a:r>
              <a:rPr sz="1400" spc="-10" dirty="0" smtClean="0">
                <a:solidFill>
                  <a:srgbClr val="2B2B2A"/>
                </a:solidFill>
                <a:latin typeface="Arial"/>
                <a:cs typeface="Arial"/>
              </a:rPr>
              <a:t>S</a:t>
            </a:r>
            <a:r>
              <a:rPr sz="1400" spc="0" dirty="0" smtClean="0">
                <a:solidFill>
                  <a:srgbClr val="2B2B2A"/>
                </a:solidFill>
                <a:latin typeface="Arial"/>
                <a:cs typeface="Arial"/>
              </a:rPr>
              <a:t>i</a:t>
            </a:r>
            <a:r>
              <a:rPr sz="1400" spc="-10" dirty="0" smtClean="0">
                <a:solidFill>
                  <a:srgbClr val="2B2B2A"/>
                </a:solidFill>
                <a:latin typeface="Arial"/>
                <a:cs typeface="Arial"/>
              </a:rPr>
              <a:t> </a:t>
            </a:r>
            <a:r>
              <a:rPr sz="1400" spc="0" dirty="0" err="1" smtClean="0">
                <a:solidFill>
                  <a:srgbClr val="2B2B2A"/>
                </a:solidFill>
                <a:latin typeface="Arial"/>
                <a:cs typeface="Arial"/>
              </a:rPr>
              <a:t>n</a:t>
            </a:r>
            <a:r>
              <a:rPr sz="1400" spc="-5" dirty="0" err="1" smtClean="0">
                <a:solidFill>
                  <a:srgbClr val="2B2B2A"/>
                </a:solidFill>
                <a:latin typeface="Arial"/>
                <a:cs typeface="Arial"/>
              </a:rPr>
              <a:t>é</a:t>
            </a:r>
            <a:r>
              <a:rPr sz="1400" spc="40" dirty="0" err="1" smtClean="0">
                <a:solidFill>
                  <a:srgbClr val="2B2B2A"/>
                </a:solidFill>
                <a:latin typeface="Arial"/>
                <a:cs typeface="Arial"/>
              </a:rPr>
              <a:t>c</a:t>
            </a:r>
            <a:r>
              <a:rPr sz="1400" spc="-5" dirty="0" err="1" smtClean="0">
                <a:solidFill>
                  <a:srgbClr val="2B2B2A"/>
                </a:solidFill>
                <a:latin typeface="Arial"/>
                <a:cs typeface="Arial"/>
              </a:rPr>
              <a:t>e</a:t>
            </a:r>
            <a:r>
              <a:rPr sz="1400" spc="10" dirty="0" err="1" smtClean="0">
                <a:solidFill>
                  <a:srgbClr val="2B2B2A"/>
                </a:solidFill>
                <a:latin typeface="Arial"/>
                <a:cs typeface="Arial"/>
              </a:rPr>
              <a:t>s</a:t>
            </a:r>
            <a:r>
              <a:rPr sz="1400" spc="5" dirty="0" err="1" smtClean="0">
                <a:solidFill>
                  <a:srgbClr val="2B2B2A"/>
                </a:solidFill>
                <a:latin typeface="Arial"/>
                <a:cs typeface="Arial"/>
              </a:rPr>
              <a:t>s</a:t>
            </a:r>
            <a:r>
              <a:rPr sz="1400" spc="-10" dirty="0" err="1" smtClean="0">
                <a:solidFill>
                  <a:srgbClr val="2B2B2A"/>
                </a:solidFill>
                <a:latin typeface="Arial"/>
                <a:cs typeface="Arial"/>
              </a:rPr>
              <a:t>a</a:t>
            </a:r>
            <a:r>
              <a:rPr sz="1400" spc="0" dirty="0" err="1" smtClean="0">
                <a:solidFill>
                  <a:srgbClr val="2B2B2A"/>
                </a:solidFill>
                <a:latin typeface="Arial"/>
                <a:cs typeface="Arial"/>
              </a:rPr>
              <a:t>ir</a:t>
            </a:r>
            <a:r>
              <a:rPr sz="1400" spc="-15" dirty="0" err="1" smtClean="0">
                <a:solidFill>
                  <a:srgbClr val="2B2B2A"/>
                </a:solidFill>
                <a:latin typeface="Arial"/>
                <a:cs typeface="Arial"/>
              </a:rPr>
              <a:t>e</a:t>
            </a:r>
            <a:r>
              <a:rPr sz="1400" spc="-10" dirty="0" smtClean="0">
                <a:solidFill>
                  <a:srgbClr val="2B2B2A"/>
                </a:solidFill>
                <a:latin typeface="Arial"/>
                <a:cs typeface="Arial"/>
              </a:rPr>
              <a:t> </a:t>
            </a:r>
            <a:r>
              <a:rPr sz="1400" spc="0" dirty="0" smtClean="0">
                <a:solidFill>
                  <a:srgbClr val="2B2B2A"/>
                </a:solidFill>
                <a:latin typeface="Arial"/>
                <a:cs typeface="Arial"/>
              </a:rPr>
              <a:t>:</a:t>
            </a:r>
            <a:endParaRPr lang="fr-FR" sz="1400" spc="0" dirty="0" smtClean="0">
              <a:solidFill>
                <a:srgbClr val="2B2B2A"/>
              </a:solidFill>
              <a:latin typeface="Arial"/>
              <a:cs typeface="Arial"/>
            </a:endParaRPr>
          </a:p>
          <a:p>
            <a:pPr marL="12700">
              <a:lnSpc>
                <a:spcPct val="100000"/>
              </a:lnSpc>
            </a:pPr>
            <a:endParaRPr sz="1400" dirty="0">
              <a:latin typeface="Arial"/>
              <a:cs typeface="Arial"/>
            </a:endParaRPr>
          </a:p>
          <a:p>
            <a:pPr marL="110489" marR="62865" indent="-98425">
              <a:lnSpc>
                <a:spcPts val="1080"/>
              </a:lnSpc>
              <a:spcBef>
                <a:spcPts val="240"/>
              </a:spcBef>
              <a:buClr>
                <a:srgbClr val="008A8C"/>
              </a:buClr>
              <a:buFont typeface="Arial"/>
              <a:buChar char="•"/>
              <a:tabLst>
                <a:tab pos="110489" algn="l"/>
              </a:tabLst>
            </a:pPr>
            <a:r>
              <a:rPr sz="1400" spc="35" dirty="0">
                <a:solidFill>
                  <a:srgbClr val="2B2B2A"/>
                </a:solidFill>
                <a:latin typeface="Arial"/>
                <a:cs typeface="Arial"/>
              </a:rPr>
              <a:t>prise en charge auditive et </a:t>
            </a:r>
            <a:r>
              <a:rPr sz="1400" spc="35" dirty="0" smtClean="0">
                <a:solidFill>
                  <a:srgbClr val="2B2B2A"/>
                </a:solidFill>
                <a:latin typeface="Arial"/>
                <a:cs typeface="Arial"/>
              </a:rPr>
              <a:t>visu</a:t>
            </a:r>
            <a:r>
              <a:rPr sz="1400" spc="-10" dirty="0" smtClean="0">
                <a:solidFill>
                  <a:srgbClr val="2B2B2A"/>
                </a:solidFill>
                <a:latin typeface="Arial"/>
                <a:cs typeface="Arial"/>
              </a:rPr>
              <a:t>e</a:t>
            </a:r>
            <a:r>
              <a:rPr sz="1400" spc="-5" dirty="0" smtClean="0">
                <a:solidFill>
                  <a:srgbClr val="2B2B2A"/>
                </a:solidFill>
                <a:latin typeface="Arial"/>
                <a:cs typeface="Arial"/>
              </a:rPr>
              <a:t>l</a:t>
            </a:r>
            <a:r>
              <a:rPr sz="1400" spc="-10" dirty="0" smtClean="0">
                <a:solidFill>
                  <a:srgbClr val="2B2B2A"/>
                </a:solidFill>
                <a:latin typeface="Arial"/>
                <a:cs typeface="Arial"/>
              </a:rPr>
              <a:t>le</a:t>
            </a:r>
            <a:endParaRPr sz="1400" dirty="0">
              <a:latin typeface="Arial"/>
              <a:cs typeface="Arial"/>
            </a:endParaRPr>
          </a:p>
          <a:p>
            <a:pPr marL="110489" indent="-98425">
              <a:lnSpc>
                <a:spcPct val="100000"/>
              </a:lnSpc>
              <a:spcBef>
                <a:spcPts val="165"/>
              </a:spcBef>
              <a:buClr>
                <a:srgbClr val="008A8C"/>
              </a:buClr>
              <a:buFont typeface="Arial"/>
              <a:buChar char="•"/>
              <a:tabLst>
                <a:tab pos="110489" algn="l"/>
              </a:tabLst>
            </a:pPr>
            <a:r>
              <a:rPr sz="1400" spc="35" dirty="0">
                <a:solidFill>
                  <a:srgbClr val="2B2B2A"/>
                </a:solidFill>
                <a:latin typeface="Arial"/>
                <a:cs typeface="Arial"/>
              </a:rPr>
              <a:t>rééducation orthophonique</a:t>
            </a:r>
          </a:p>
          <a:p>
            <a:pPr marL="110489" indent="-98425">
              <a:spcBef>
                <a:spcPts val="165"/>
              </a:spcBef>
              <a:buClr>
                <a:srgbClr val="008A8C"/>
              </a:buClr>
              <a:buFont typeface="Arial"/>
              <a:buChar char="•"/>
              <a:tabLst>
                <a:tab pos="110489" algn="l"/>
              </a:tabLst>
            </a:pPr>
            <a:r>
              <a:rPr sz="1400" spc="35" dirty="0">
                <a:solidFill>
                  <a:srgbClr val="2B2B2A"/>
                </a:solidFill>
                <a:latin typeface="Arial"/>
                <a:cs typeface="Arial"/>
              </a:rPr>
              <a:t>rééducation psychomotrice</a:t>
            </a:r>
          </a:p>
        </p:txBody>
      </p:sp>
      <p:sp>
        <p:nvSpPr>
          <p:cNvPr id="93" name="object 20"/>
          <p:cNvSpPr/>
          <p:nvPr/>
        </p:nvSpPr>
        <p:spPr>
          <a:xfrm>
            <a:off x="10079786" y="1424539"/>
            <a:ext cx="1668475" cy="2157895"/>
          </a:xfrm>
          <a:custGeom>
            <a:avLst/>
            <a:gdLst/>
            <a:ahLst/>
            <a:cxnLst/>
            <a:rect l="l" t="t" r="r" b="b"/>
            <a:pathLst>
              <a:path w="1668475" h="1177353">
                <a:moveTo>
                  <a:pt x="0" y="0"/>
                </a:moveTo>
                <a:lnTo>
                  <a:pt x="0" y="1079233"/>
                </a:lnTo>
                <a:lnTo>
                  <a:pt x="75" y="1103785"/>
                </a:lnTo>
                <a:lnTo>
                  <a:pt x="4814" y="1152362"/>
                </a:lnTo>
                <a:lnTo>
                  <a:pt x="38516" y="1175469"/>
                </a:lnTo>
                <a:lnTo>
                  <a:pt x="1668475" y="1177353"/>
                </a:lnTo>
                <a:lnTo>
                  <a:pt x="1668475" y="98107"/>
                </a:lnTo>
                <a:lnTo>
                  <a:pt x="1667873" y="53488"/>
                </a:lnTo>
                <a:lnTo>
                  <a:pt x="1659069" y="15648"/>
                </a:lnTo>
                <a:lnTo>
                  <a:pt x="1613623" y="536"/>
                </a:lnTo>
                <a:lnTo>
                  <a:pt x="0" y="0"/>
                </a:lnTo>
                <a:close/>
              </a:path>
            </a:pathLst>
          </a:custGeom>
          <a:ln w="18135">
            <a:solidFill>
              <a:srgbClr val="009396"/>
            </a:solidFill>
          </a:ln>
        </p:spPr>
        <p:txBody>
          <a:bodyPr wrap="square" lIns="0" tIns="0" rIns="0" bIns="0" rtlCol="0">
            <a:noAutofit/>
          </a:bodyPr>
          <a:lstStyle/>
          <a:p>
            <a:endParaRPr/>
          </a:p>
        </p:txBody>
      </p:sp>
      <p:sp>
        <p:nvSpPr>
          <p:cNvPr id="98" name="object 25"/>
          <p:cNvSpPr/>
          <p:nvPr/>
        </p:nvSpPr>
        <p:spPr>
          <a:xfrm>
            <a:off x="8564486" y="3939704"/>
            <a:ext cx="3024331" cy="1097902"/>
          </a:xfrm>
          <a:custGeom>
            <a:avLst/>
            <a:gdLst/>
            <a:ahLst/>
            <a:cxnLst/>
            <a:rect l="l" t="t" r="r" b="b"/>
            <a:pathLst>
              <a:path w="2616327" h="399719">
                <a:moveTo>
                  <a:pt x="0" y="0"/>
                </a:moveTo>
                <a:lnTo>
                  <a:pt x="75" y="326151"/>
                </a:lnTo>
                <a:lnTo>
                  <a:pt x="4814" y="374728"/>
                </a:lnTo>
                <a:lnTo>
                  <a:pt x="38516" y="397835"/>
                </a:lnTo>
                <a:lnTo>
                  <a:pt x="2616327" y="399719"/>
                </a:lnTo>
                <a:lnTo>
                  <a:pt x="2616251" y="73557"/>
                </a:lnTo>
                <a:lnTo>
                  <a:pt x="2611511" y="24985"/>
                </a:lnTo>
                <a:lnTo>
                  <a:pt x="2577802" y="1882"/>
                </a:lnTo>
                <a:lnTo>
                  <a:pt x="0" y="0"/>
                </a:lnTo>
                <a:close/>
              </a:path>
            </a:pathLst>
          </a:custGeom>
          <a:solidFill>
            <a:srgbClr val="009396"/>
          </a:solidFill>
        </p:spPr>
        <p:txBody>
          <a:bodyPr wrap="square" lIns="0" tIns="0" rIns="0" bIns="0" rtlCol="0">
            <a:noAutofit/>
          </a:bodyPr>
          <a:lstStyle/>
          <a:p>
            <a:pPr marL="24765" marR="12700" indent="-12700" algn="ctr">
              <a:lnSpc>
                <a:spcPct val="106600"/>
              </a:lnSpc>
            </a:pPr>
            <a:r>
              <a:rPr lang="fr-FR" sz="1600" spc="20" dirty="0">
                <a:solidFill>
                  <a:srgbClr val="FFFFFF"/>
                </a:solidFill>
                <a:latin typeface="Arial"/>
                <a:cs typeface="Arial"/>
              </a:rPr>
              <a:t>C</a:t>
            </a:r>
            <a:r>
              <a:rPr lang="fr-FR" sz="1600" spc="35" dirty="0">
                <a:solidFill>
                  <a:srgbClr val="FFFFFF"/>
                </a:solidFill>
                <a:latin typeface="Arial"/>
                <a:cs typeface="Arial"/>
              </a:rPr>
              <a:t>o</a:t>
            </a:r>
            <a:r>
              <a:rPr lang="fr-FR" sz="1600" spc="15" dirty="0">
                <a:solidFill>
                  <a:srgbClr val="FFFFFF"/>
                </a:solidFill>
                <a:latin typeface="Arial"/>
                <a:cs typeface="Arial"/>
              </a:rPr>
              <a:t>ns</a:t>
            </a:r>
            <a:r>
              <a:rPr lang="fr-FR" sz="1600" spc="10" dirty="0">
                <a:solidFill>
                  <a:srgbClr val="FFFFFF"/>
                </a:solidFill>
                <a:latin typeface="Arial"/>
                <a:cs typeface="Arial"/>
              </a:rPr>
              <a:t>ul</a:t>
            </a:r>
            <a:r>
              <a:rPr lang="fr-FR" sz="1600" spc="40" dirty="0">
                <a:solidFill>
                  <a:srgbClr val="FFFFFF"/>
                </a:solidFill>
                <a:latin typeface="Arial"/>
                <a:cs typeface="Arial"/>
              </a:rPr>
              <a:t>t</a:t>
            </a:r>
            <a:r>
              <a:rPr lang="fr-FR" sz="1600" dirty="0">
                <a:solidFill>
                  <a:srgbClr val="FFFFFF"/>
                </a:solidFill>
                <a:latin typeface="Arial"/>
                <a:cs typeface="Arial"/>
              </a:rPr>
              <a:t>a</a:t>
            </a:r>
            <a:r>
              <a:rPr lang="fr-FR" sz="1600" spc="35" dirty="0">
                <a:solidFill>
                  <a:srgbClr val="FFFFFF"/>
                </a:solidFill>
                <a:latin typeface="Arial"/>
                <a:cs typeface="Arial"/>
              </a:rPr>
              <a:t>t</a:t>
            </a:r>
            <a:r>
              <a:rPr lang="fr-FR" sz="1600" spc="20" dirty="0">
                <a:solidFill>
                  <a:srgbClr val="FFFFFF"/>
                </a:solidFill>
                <a:latin typeface="Arial"/>
                <a:cs typeface="Arial"/>
              </a:rPr>
              <a:t>io</a:t>
            </a:r>
            <a:r>
              <a:rPr lang="fr-FR" sz="1600" spc="10" dirty="0">
                <a:solidFill>
                  <a:srgbClr val="FFFFFF"/>
                </a:solidFill>
                <a:latin typeface="Arial"/>
                <a:cs typeface="Arial"/>
              </a:rPr>
              <a:t>n </a:t>
            </a:r>
            <a:r>
              <a:rPr lang="fr-FR" sz="1600" spc="25" dirty="0">
                <a:solidFill>
                  <a:srgbClr val="FFFFFF"/>
                </a:solidFill>
                <a:latin typeface="Arial"/>
                <a:cs typeface="Arial"/>
              </a:rPr>
              <a:t>d</a:t>
            </a:r>
            <a:r>
              <a:rPr lang="fr-FR" sz="1600" spc="20" dirty="0">
                <a:solidFill>
                  <a:srgbClr val="FFFFFF"/>
                </a:solidFill>
                <a:latin typeface="Arial"/>
                <a:cs typeface="Arial"/>
              </a:rPr>
              <a:t>e </a:t>
            </a:r>
            <a:r>
              <a:rPr lang="fr-FR" sz="1600" spc="15" dirty="0">
                <a:solidFill>
                  <a:srgbClr val="FFFFFF"/>
                </a:solidFill>
                <a:latin typeface="Arial"/>
                <a:cs typeface="Arial"/>
              </a:rPr>
              <a:t>s</a:t>
            </a:r>
            <a:r>
              <a:rPr lang="fr-FR" sz="1600" spc="10" dirty="0">
                <a:solidFill>
                  <a:srgbClr val="FFFFFF"/>
                </a:solidFill>
                <a:latin typeface="Arial"/>
                <a:cs typeface="Arial"/>
              </a:rPr>
              <a:t>uiv</a:t>
            </a:r>
            <a:r>
              <a:rPr lang="fr-FR" sz="1600" dirty="0">
                <a:solidFill>
                  <a:srgbClr val="FFFFFF"/>
                </a:solidFill>
                <a:latin typeface="Arial"/>
                <a:cs typeface="Arial"/>
              </a:rPr>
              <a:t>i</a:t>
            </a:r>
            <a:r>
              <a:rPr lang="fr-FR" sz="1600" spc="5" dirty="0">
                <a:solidFill>
                  <a:srgbClr val="FFFFFF"/>
                </a:solidFill>
                <a:latin typeface="Arial"/>
                <a:cs typeface="Arial"/>
              </a:rPr>
              <a:t>, </a:t>
            </a:r>
            <a:r>
              <a:rPr lang="fr-FR" sz="1600" spc="45" dirty="0">
                <a:solidFill>
                  <a:srgbClr val="FFFFFF"/>
                </a:solidFill>
                <a:latin typeface="Arial"/>
                <a:cs typeface="Arial"/>
              </a:rPr>
              <a:t>c</a:t>
            </a:r>
            <a:r>
              <a:rPr lang="fr-FR" sz="1600" spc="35" dirty="0">
                <a:solidFill>
                  <a:srgbClr val="FFFFFF"/>
                </a:solidFill>
                <a:latin typeface="Arial"/>
                <a:cs typeface="Arial"/>
              </a:rPr>
              <a:t>oo</a:t>
            </a:r>
            <a:r>
              <a:rPr lang="fr-FR" sz="1600" spc="25" dirty="0">
                <a:solidFill>
                  <a:srgbClr val="FFFFFF"/>
                </a:solidFill>
                <a:latin typeface="Arial"/>
                <a:cs typeface="Arial"/>
              </a:rPr>
              <a:t>r</a:t>
            </a:r>
            <a:r>
              <a:rPr lang="fr-FR" sz="1600" spc="35" dirty="0">
                <a:solidFill>
                  <a:srgbClr val="FFFFFF"/>
                </a:solidFill>
                <a:latin typeface="Arial"/>
                <a:cs typeface="Arial"/>
              </a:rPr>
              <a:t>d</a:t>
            </a:r>
            <a:r>
              <a:rPr lang="fr-FR" sz="1600" spc="5" dirty="0">
                <a:solidFill>
                  <a:srgbClr val="FFFFFF"/>
                </a:solidFill>
                <a:latin typeface="Arial"/>
                <a:cs typeface="Arial"/>
              </a:rPr>
              <a:t>in</a:t>
            </a:r>
            <a:r>
              <a:rPr lang="fr-FR" sz="1600" dirty="0">
                <a:solidFill>
                  <a:srgbClr val="FFFFFF"/>
                </a:solidFill>
                <a:latin typeface="Arial"/>
                <a:cs typeface="Arial"/>
              </a:rPr>
              <a:t>a</a:t>
            </a:r>
            <a:r>
              <a:rPr lang="fr-FR" sz="1600" spc="35" dirty="0">
                <a:solidFill>
                  <a:srgbClr val="FFFFFF"/>
                </a:solidFill>
                <a:latin typeface="Arial"/>
                <a:cs typeface="Arial"/>
              </a:rPr>
              <a:t>t</a:t>
            </a:r>
            <a:r>
              <a:rPr lang="fr-FR" sz="1600" spc="20" dirty="0">
                <a:solidFill>
                  <a:srgbClr val="FFFFFF"/>
                </a:solidFill>
                <a:latin typeface="Arial"/>
                <a:cs typeface="Arial"/>
              </a:rPr>
              <a:t>io</a:t>
            </a:r>
            <a:r>
              <a:rPr lang="fr-FR" sz="1600" spc="10" dirty="0">
                <a:solidFill>
                  <a:srgbClr val="FFFFFF"/>
                </a:solidFill>
                <a:latin typeface="Arial"/>
                <a:cs typeface="Arial"/>
              </a:rPr>
              <a:t>n </a:t>
            </a:r>
            <a:r>
              <a:rPr lang="fr-FR" sz="1600" spc="25" dirty="0">
                <a:solidFill>
                  <a:srgbClr val="FFFFFF"/>
                </a:solidFill>
                <a:latin typeface="Arial"/>
                <a:cs typeface="Arial"/>
              </a:rPr>
              <a:t>d</a:t>
            </a:r>
            <a:r>
              <a:rPr lang="fr-FR" sz="1600" spc="30" dirty="0">
                <a:solidFill>
                  <a:srgbClr val="FFFFFF"/>
                </a:solidFill>
                <a:latin typeface="Arial"/>
                <a:cs typeface="Arial"/>
              </a:rPr>
              <a:t>e</a:t>
            </a:r>
            <a:r>
              <a:rPr lang="fr-FR" sz="1600" spc="10" dirty="0">
                <a:solidFill>
                  <a:srgbClr val="FFFFFF"/>
                </a:solidFill>
                <a:latin typeface="Arial"/>
                <a:cs typeface="Arial"/>
              </a:rPr>
              <a:t>s </a:t>
            </a:r>
            <a:r>
              <a:rPr lang="fr-FR" sz="1600" spc="25" dirty="0">
                <a:solidFill>
                  <a:srgbClr val="FFFFFF"/>
                </a:solidFill>
                <a:latin typeface="Arial"/>
                <a:cs typeface="Arial"/>
              </a:rPr>
              <a:t>ac</a:t>
            </a:r>
            <a:r>
              <a:rPr lang="fr-FR" sz="1600" spc="35" dirty="0">
                <a:solidFill>
                  <a:srgbClr val="FFFFFF"/>
                </a:solidFill>
                <a:latin typeface="Arial"/>
                <a:cs typeface="Arial"/>
              </a:rPr>
              <a:t>t</a:t>
            </a:r>
            <a:r>
              <a:rPr lang="fr-FR" sz="1600" spc="20" dirty="0">
                <a:solidFill>
                  <a:srgbClr val="FFFFFF"/>
                </a:solidFill>
                <a:latin typeface="Arial"/>
                <a:cs typeface="Arial"/>
              </a:rPr>
              <a:t>io</a:t>
            </a:r>
            <a:r>
              <a:rPr lang="fr-FR" sz="1600" spc="15" dirty="0">
                <a:solidFill>
                  <a:srgbClr val="FFFFFF"/>
                </a:solidFill>
                <a:latin typeface="Arial"/>
                <a:cs typeface="Arial"/>
              </a:rPr>
              <a:t>n</a:t>
            </a:r>
            <a:r>
              <a:rPr lang="fr-FR" sz="1600" spc="10" dirty="0">
                <a:solidFill>
                  <a:srgbClr val="FFFFFF"/>
                </a:solidFill>
                <a:latin typeface="Arial"/>
                <a:cs typeface="Arial"/>
              </a:rPr>
              <a:t>s</a:t>
            </a:r>
            <a:r>
              <a:rPr lang="fr-FR" sz="1600" spc="5" dirty="0">
                <a:solidFill>
                  <a:srgbClr val="FFFFFF"/>
                </a:solidFill>
                <a:latin typeface="Arial"/>
                <a:cs typeface="Arial"/>
              </a:rPr>
              <a:t> </a:t>
            </a:r>
            <a:r>
              <a:rPr lang="fr-FR" sz="1600" spc="10" dirty="0">
                <a:solidFill>
                  <a:srgbClr val="FFFFFF"/>
                </a:solidFill>
                <a:latin typeface="Arial"/>
                <a:cs typeface="Arial"/>
              </a:rPr>
              <a:t>en </a:t>
            </a:r>
            <a:r>
              <a:rPr lang="fr-FR" sz="1600" spc="15" dirty="0">
                <a:solidFill>
                  <a:srgbClr val="FFFFFF"/>
                </a:solidFill>
                <a:latin typeface="Arial"/>
                <a:cs typeface="Arial"/>
              </a:rPr>
              <a:t>vu</a:t>
            </a:r>
            <a:r>
              <a:rPr lang="fr-FR" sz="1600" dirty="0">
                <a:solidFill>
                  <a:srgbClr val="FFFFFF"/>
                </a:solidFill>
                <a:latin typeface="Arial"/>
                <a:cs typeface="Arial"/>
              </a:rPr>
              <a:t>e </a:t>
            </a:r>
            <a:r>
              <a:rPr lang="fr-FR" sz="1600" spc="40" dirty="0">
                <a:solidFill>
                  <a:srgbClr val="FFFFFF"/>
                </a:solidFill>
                <a:latin typeface="Arial"/>
                <a:cs typeface="Arial"/>
              </a:rPr>
              <a:t>d</a:t>
            </a:r>
            <a:r>
              <a:rPr lang="fr-FR" sz="1600" spc="10" dirty="0">
                <a:solidFill>
                  <a:srgbClr val="FFFFFF"/>
                </a:solidFill>
                <a:latin typeface="Arial"/>
                <a:cs typeface="Arial"/>
              </a:rPr>
              <a:t>u </a:t>
            </a:r>
            <a:r>
              <a:rPr lang="fr-FR" sz="1600" spc="40" dirty="0">
                <a:solidFill>
                  <a:srgbClr val="FFFFFF"/>
                </a:solidFill>
                <a:latin typeface="Arial"/>
                <a:cs typeface="Arial"/>
              </a:rPr>
              <a:t>d</a:t>
            </a:r>
            <a:r>
              <a:rPr lang="fr-FR" sz="1600" spc="5" dirty="0">
                <a:solidFill>
                  <a:srgbClr val="FFFFFF"/>
                </a:solidFill>
                <a:latin typeface="Arial"/>
                <a:cs typeface="Arial"/>
              </a:rPr>
              <a:t>ia</a:t>
            </a:r>
            <a:r>
              <a:rPr lang="fr-FR" sz="1600" spc="35" dirty="0">
                <a:solidFill>
                  <a:srgbClr val="FFFFFF"/>
                </a:solidFill>
                <a:latin typeface="Arial"/>
                <a:cs typeface="Arial"/>
              </a:rPr>
              <a:t>g</a:t>
            </a:r>
            <a:r>
              <a:rPr lang="fr-FR" sz="1600" spc="15" dirty="0">
                <a:solidFill>
                  <a:srgbClr val="FFFFFF"/>
                </a:solidFill>
                <a:latin typeface="Arial"/>
                <a:cs typeface="Arial"/>
              </a:rPr>
              <a:t>n</a:t>
            </a:r>
            <a:r>
              <a:rPr lang="fr-FR" sz="1600" spc="35" dirty="0">
                <a:solidFill>
                  <a:srgbClr val="FFFFFF"/>
                </a:solidFill>
                <a:latin typeface="Arial"/>
                <a:cs typeface="Arial"/>
              </a:rPr>
              <a:t>o</a:t>
            </a:r>
            <a:r>
              <a:rPr lang="fr-FR" sz="1600" spc="15" dirty="0">
                <a:solidFill>
                  <a:srgbClr val="FFFFFF"/>
                </a:solidFill>
                <a:latin typeface="Arial"/>
                <a:cs typeface="Arial"/>
              </a:rPr>
              <a:t>s</a:t>
            </a:r>
            <a:r>
              <a:rPr lang="fr-FR" sz="1600" spc="35" dirty="0">
                <a:solidFill>
                  <a:srgbClr val="FFFFFF"/>
                </a:solidFill>
                <a:latin typeface="Arial"/>
                <a:cs typeface="Arial"/>
              </a:rPr>
              <a:t>t</a:t>
            </a:r>
            <a:r>
              <a:rPr lang="fr-FR" sz="1600" spc="10" dirty="0">
                <a:solidFill>
                  <a:srgbClr val="FFFFFF"/>
                </a:solidFill>
                <a:latin typeface="Arial"/>
                <a:cs typeface="Arial"/>
              </a:rPr>
              <a:t>i</a:t>
            </a:r>
            <a:r>
              <a:rPr lang="fr-FR" sz="1600" spc="40" dirty="0">
                <a:solidFill>
                  <a:srgbClr val="FFFFFF"/>
                </a:solidFill>
                <a:latin typeface="Arial"/>
                <a:cs typeface="Arial"/>
              </a:rPr>
              <a:t>c </a:t>
            </a:r>
            <a:r>
              <a:rPr lang="fr-FR" sz="1600" spc="5" dirty="0" smtClean="0">
                <a:solidFill>
                  <a:srgbClr val="FFFFFF"/>
                </a:solidFill>
                <a:latin typeface="Arial"/>
                <a:cs typeface="Arial"/>
              </a:rPr>
              <a:t>e</a:t>
            </a:r>
            <a:r>
              <a:rPr lang="fr-FR" sz="1600" spc="35" dirty="0" smtClean="0">
                <a:solidFill>
                  <a:srgbClr val="FFFFFF"/>
                </a:solidFill>
                <a:latin typeface="Arial"/>
                <a:cs typeface="Arial"/>
              </a:rPr>
              <a:t>t </a:t>
            </a:r>
            <a:r>
              <a:rPr lang="fr-FR" sz="1600" spc="5" dirty="0">
                <a:solidFill>
                  <a:srgbClr val="FFFFFF"/>
                </a:solidFill>
                <a:latin typeface="Arial"/>
                <a:cs typeface="Arial"/>
              </a:rPr>
              <a:t>s</a:t>
            </a:r>
            <a:r>
              <a:rPr lang="fr-FR" sz="1600" spc="15" dirty="0">
                <a:solidFill>
                  <a:srgbClr val="FFFFFF"/>
                </a:solidFill>
                <a:latin typeface="Arial"/>
                <a:cs typeface="Arial"/>
              </a:rPr>
              <a:t>y</a:t>
            </a:r>
            <a:r>
              <a:rPr lang="fr-FR" sz="1600" spc="10" dirty="0">
                <a:solidFill>
                  <a:srgbClr val="FFFFFF"/>
                </a:solidFill>
                <a:latin typeface="Arial"/>
                <a:cs typeface="Arial"/>
              </a:rPr>
              <a:t>n</a:t>
            </a:r>
            <a:r>
              <a:rPr lang="fr-FR" sz="1600" spc="35" dirty="0">
                <a:solidFill>
                  <a:srgbClr val="FFFFFF"/>
                </a:solidFill>
                <a:latin typeface="Arial"/>
                <a:cs typeface="Arial"/>
              </a:rPr>
              <a:t>t</a:t>
            </a:r>
            <a:r>
              <a:rPr lang="fr-FR" sz="1600" spc="15" dirty="0">
                <a:solidFill>
                  <a:srgbClr val="FFFFFF"/>
                </a:solidFill>
                <a:latin typeface="Arial"/>
                <a:cs typeface="Arial"/>
              </a:rPr>
              <a:t>h</a:t>
            </a:r>
            <a:r>
              <a:rPr lang="fr-FR" sz="1600" spc="10" dirty="0">
                <a:solidFill>
                  <a:srgbClr val="FFFFFF"/>
                </a:solidFill>
                <a:latin typeface="Arial"/>
                <a:cs typeface="Arial"/>
              </a:rPr>
              <a:t>è</a:t>
            </a:r>
            <a:r>
              <a:rPr lang="fr-FR" sz="1600" spc="15" dirty="0">
                <a:solidFill>
                  <a:srgbClr val="FFFFFF"/>
                </a:solidFill>
                <a:latin typeface="Arial"/>
                <a:cs typeface="Arial"/>
              </a:rPr>
              <a:t>s</a:t>
            </a:r>
            <a:r>
              <a:rPr lang="fr-FR" sz="1600" dirty="0">
                <a:solidFill>
                  <a:srgbClr val="FFFFFF"/>
                </a:solidFill>
                <a:latin typeface="Arial"/>
                <a:cs typeface="Arial"/>
              </a:rPr>
              <a:t>e </a:t>
            </a:r>
            <a:r>
              <a:rPr lang="fr-FR" sz="1600" spc="45" dirty="0">
                <a:solidFill>
                  <a:srgbClr val="FFFFFF"/>
                </a:solidFill>
                <a:latin typeface="Arial"/>
                <a:cs typeface="Arial"/>
              </a:rPr>
              <a:t>d</a:t>
            </a:r>
            <a:r>
              <a:rPr lang="fr-FR" sz="1600" spc="10" dirty="0">
                <a:solidFill>
                  <a:srgbClr val="FFFFFF"/>
                </a:solidFill>
                <a:latin typeface="Arial"/>
                <a:cs typeface="Arial"/>
              </a:rPr>
              <a:t>es </a:t>
            </a:r>
            <a:r>
              <a:rPr lang="fr-FR" sz="1600" spc="5" dirty="0">
                <a:solidFill>
                  <a:srgbClr val="FFFFFF"/>
                </a:solidFill>
                <a:latin typeface="Arial"/>
                <a:cs typeface="Arial"/>
              </a:rPr>
              <a:t>r</a:t>
            </a:r>
            <a:r>
              <a:rPr lang="fr-FR" sz="1600" spc="10" dirty="0">
                <a:solidFill>
                  <a:srgbClr val="FFFFFF"/>
                </a:solidFill>
                <a:latin typeface="Arial"/>
                <a:cs typeface="Arial"/>
              </a:rPr>
              <a:t>é</a:t>
            </a:r>
            <a:r>
              <a:rPr lang="fr-FR" sz="1600" spc="15" dirty="0">
                <a:solidFill>
                  <a:srgbClr val="FFFFFF"/>
                </a:solidFill>
                <a:latin typeface="Arial"/>
                <a:cs typeface="Arial"/>
              </a:rPr>
              <a:t>s</a:t>
            </a:r>
            <a:r>
              <a:rPr lang="fr-FR" sz="1600" spc="10" dirty="0">
                <a:solidFill>
                  <a:srgbClr val="FFFFFF"/>
                </a:solidFill>
                <a:latin typeface="Arial"/>
                <a:cs typeface="Arial"/>
              </a:rPr>
              <a:t>ul</a:t>
            </a:r>
            <a:r>
              <a:rPr lang="fr-FR" sz="1600" spc="40" dirty="0">
                <a:solidFill>
                  <a:srgbClr val="FFFFFF"/>
                </a:solidFill>
                <a:latin typeface="Arial"/>
                <a:cs typeface="Arial"/>
              </a:rPr>
              <a:t>t</a:t>
            </a:r>
            <a:r>
              <a:rPr lang="fr-FR" sz="1600" dirty="0">
                <a:solidFill>
                  <a:srgbClr val="FFFFFF"/>
                </a:solidFill>
                <a:latin typeface="Arial"/>
                <a:cs typeface="Arial"/>
              </a:rPr>
              <a:t>a</a:t>
            </a:r>
            <a:r>
              <a:rPr lang="fr-FR" sz="1600" spc="40" dirty="0">
                <a:solidFill>
                  <a:srgbClr val="FFFFFF"/>
                </a:solidFill>
                <a:latin typeface="Arial"/>
                <a:cs typeface="Arial"/>
              </a:rPr>
              <a:t>t</a:t>
            </a:r>
            <a:r>
              <a:rPr lang="fr-FR" sz="1600" spc="10" dirty="0">
                <a:solidFill>
                  <a:srgbClr val="FFFFFF"/>
                </a:solidFill>
                <a:latin typeface="Arial"/>
                <a:cs typeface="Arial"/>
              </a:rPr>
              <a:t>s</a:t>
            </a:r>
            <a:endParaRPr lang="fr-FR" sz="1600" dirty="0">
              <a:latin typeface="Arial"/>
              <a:cs typeface="Arial"/>
            </a:endParaRPr>
          </a:p>
        </p:txBody>
      </p:sp>
      <p:sp>
        <p:nvSpPr>
          <p:cNvPr id="106" name="object 33"/>
          <p:cNvSpPr/>
          <p:nvPr/>
        </p:nvSpPr>
        <p:spPr>
          <a:xfrm>
            <a:off x="7146243" y="2385772"/>
            <a:ext cx="348386" cy="0"/>
          </a:xfrm>
          <a:custGeom>
            <a:avLst/>
            <a:gdLst/>
            <a:ahLst/>
            <a:cxnLst/>
            <a:rect l="l" t="t" r="r" b="b"/>
            <a:pathLst>
              <a:path w="348386">
                <a:moveTo>
                  <a:pt x="0" y="0"/>
                </a:moveTo>
                <a:lnTo>
                  <a:pt x="348386" y="0"/>
                </a:lnTo>
              </a:path>
            </a:pathLst>
          </a:custGeom>
          <a:ln w="12954">
            <a:solidFill>
              <a:srgbClr val="686767"/>
            </a:solidFill>
          </a:ln>
        </p:spPr>
        <p:txBody>
          <a:bodyPr wrap="square" lIns="0" tIns="0" rIns="0" bIns="0" rtlCol="0">
            <a:noAutofit/>
          </a:bodyPr>
          <a:lstStyle/>
          <a:p>
            <a:endParaRPr/>
          </a:p>
        </p:txBody>
      </p:sp>
      <p:sp>
        <p:nvSpPr>
          <p:cNvPr id="107" name="object 34"/>
          <p:cNvSpPr/>
          <p:nvPr/>
        </p:nvSpPr>
        <p:spPr>
          <a:xfrm>
            <a:off x="7466221" y="2335620"/>
            <a:ext cx="53936" cy="100304"/>
          </a:xfrm>
          <a:custGeom>
            <a:avLst/>
            <a:gdLst/>
            <a:ahLst/>
            <a:cxnLst/>
            <a:rect l="l" t="t" r="r" b="b"/>
            <a:pathLst>
              <a:path w="53936" h="100304">
                <a:moveTo>
                  <a:pt x="0" y="0"/>
                </a:moveTo>
                <a:lnTo>
                  <a:pt x="0" y="100304"/>
                </a:lnTo>
                <a:lnTo>
                  <a:pt x="53936" y="50152"/>
                </a:lnTo>
                <a:lnTo>
                  <a:pt x="0" y="0"/>
                </a:lnTo>
                <a:close/>
              </a:path>
            </a:pathLst>
          </a:custGeom>
          <a:solidFill>
            <a:srgbClr val="686767"/>
          </a:solidFill>
        </p:spPr>
        <p:txBody>
          <a:bodyPr wrap="square" lIns="0" tIns="0" rIns="0" bIns="0" rtlCol="0">
            <a:noAutofit/>
          </a:bodyPr>
          <a:lstStyle/>
          <a:p>
            <a:endParaRPr/>
          </a:p>
        </p:txBody>
      </p:sp>
      <p:sp>
        <p:nvSpPr>
          <p:cNvPr id="108" name="object 35"/>
          <p:cNvSpPr/>
          <p:nvPr/>
        </p:nvSpPr>
        <p:spPr>
          <a:xfrm>
            <a:off x="8713333" y="3680147"/>
            <a:ext cx="0" cy="148615"/>
          </a:xfrm>
          <a:custGeom>
            <a:avLst/>
            <a:gdLst/>
            <a:ahLst/>
            <a:cxnLst/>
            <a:rect l="l" t="t" r="r" b="b"/>
            <a:pathLst>
              <a:path h="148615">
                <a:moveTo>
                  <a:pt x="0" y="0"/>
                </a:moveTo>
                <a:lnTo>
                  <a:pt x="0" y="148615"/>
                </a:lnTo>
              </a:path>
            </a:pathLst>
          </a:custGeom>
          <a:ln w="12954">
            <a:solidFill>
              <a:srgbClr val="686767"/>
            </a:solidFill>
          </a:ln>
        </p:spPr>
        <p:txBody>
          <a:bodyPr wrap="square" lIns="0" tIns="0" rIns="0" bIns="0" rtlCol="0">
            <a:noAutofit/>
          </a:bodyPr>
          <a:lstStyle/>
          <a:p>
            <a:endParaRPr/>
          </a:p>
        </p:txBody>
      </p:sp>
      <p:sp>
        <p:nvSpPr>
          <p:cNvPr id="109" name="object 36"/>
          <p:cNvSpPr/>
          <p:nvPr/>
        </p:nvSpPr>
        <p:spPr>
          <a:xfrm>
            <a:off x="8663181" y="3822434"/>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10" name="object 37"/>
          <p:cNvSpPr/>
          <p:nvPr/>
        </p:nvSpPr>
        <p:spPr>
          <a:xfrm>
            <a:off x="10926322" y="3680147"/>
            <a:ext cx="0" cy="148615"/>
          </a:xfrm>
          <a:custGeom>
            <a:avLst/>
            <a:gdLst/>
            <a:ahLst/>
            <a:cxnLst/>
            <a:rect l="l" t="t" r="r" b="b"/>
            <a:pathLst>
              <a:path h="148615">
                <a:moveTo>
                  <a:pt x="0" y="0"/>
                </a:moveTo>
                <a:lnTo>
                  <a:pt x="0" y="148615"/>
                </a:lnTo>
              </a:path>
            </a:pathLst>
          </a:custGeom>
          <a:ln w="12954">
            <a:solidFill>
              <a:srgbClr val="686767"/>
            </a:solidFill>
          </a:ln>
        </p:spPr>
        <p:txBody>
          <a:bodyPr wrap="square" lIns="0" tIns="0" rIns="0" bIns="0" rtlCol="0">
            <a:noAutofit/>
          </a:bodyPr>
          <a:lstStyle/>
          <a:p>
            <a:endParaRPr/>
          </a:p>
        </p:txBody>
      </p:sp>
      <p:sp>
        <p:nvSpPr>
          <p:cNvPr id="111" name="object 38"/>
          <p:cNvSpPr/>
          <p:nvPr/>
        </p:nvSpPr>
        <p:spPr>
          <a:xfrm>
            <a:off x="10876170" y="3822434"/>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23" name="object 50"/>
          <p:cNvSpPr/>
          <p:nvPr/>
        </p:nvSpPr>
        <p:spPr>
          <a:xfrm>
            <a:off x="7184743" y="4515032"/>
            <a:ext cx="1363319" cy="0"/>
          </a:xfrm>
          <a:custGeom>
            <a:avLst/>
            <a:gdLst/>
            <a:ahLst/>
            <a:cxnLst/>
            <a:rect l="l" t="t" r="r" b="b"/>
            <a:pathLst>
              <a:path w="1363319">
                <a:moveTo>
                  <a:pt x="1363319" y="0"/>
                </a:moveTo>
                <a:lnTo>
                  <a:pt x="0" y="0"/>
                </a:lnTo>
              </a:path>
            </a:pathLst>
          </a:custGeom>
          <a:ln w="12954">
            <a:solidFill>
              <a:srgbClr val="686767"/>
            </a:solidFill>
          </a:ln>
        </p:spPr>
        <p:txBody>
          <a:bodyPr wrap="square" lIns="0" tIns="0" rIns="0" bIns="0" rtlCol="0">
            <a:noAutofit/>
          </a:bodyPr>
          <a:lstStyle/>
          <a:p>
            <a:endParaRPr/>
          </a:p>
        </p:txBody>
      </p:sp>
      <p:sp>
        <p:nvSpPr>
          <p:cNvPr id="124" name="object 51"/>
          <p:cNvSpPr/>
          <p:nvPr/>
        </p:nvSpPr>
        <p:spPr>
          <a:xfrm>
            <a:off x="7137130" y="4464879"/>
            <a:ext cx="53936" cy="100304"/>
          </a:xfrm>
          <a:custGeom>
            <a:avLst/>
            <a:gdLst/>
            <a:ahLst/>
            <a:cxnLst/>
            <a:rect l="l" t="t" r="r" b="b"/>
            <a:pathLst>
              <a:path w="53936" h="100304">
                <a:moveTo>
                  <a:pt x="53936" y="0"/>
                </a:moveTo>
                <a:lnTo>
                  <a:pt x="0" y="50152"/>
                </a:lnTo>
                <a:lnTo>
                  <a:pt x="53936" y="100304"/>
                </a:lnTo>
                <a:lnTo>
                  <a:pt x="53936" y="0"/>
                </a:lnTo>
                <a:close/>
              </a:path>
            </a:pathLst>
          </a:custGeom>
          <a:solidFill>
            <a:srgbClr val="686767"/>
          </a:solidFill>
        </p:spPr>
        <p:txBody>
          <a:bodyPr wrap="square" lIns="0" tIns="0" rIns="0" bIns="0" rtlCol="0">
            <a:noAutofit/>
          </a:bodyPr>
          <a:lstStyle/>
          <a:p>
            <a:endParaRPr/>
          </a:p>
        </p:txBody>
      </p:sp>
      <p:sp>
        <p:nvSpPr>
          <p:cNvPr id="137" name="object 64"/>
          <p:cNvSpPr/>
          <p:nvPr/>
        </p:nvSpPr>
        <p:spPr>
          <a:xfrm flipH="1">
            <a:off x="7081435" y="1633456"/>
            <a:ext cx="45719" cy="3411617"/>
          </a:xfrm>
          <a:custGeom>
            <a:avLst/>
            <a:gdLst/>
            <a:ahLst/>
            <a:cxnLst/>
            <a:rect l="l" t="t" r="r" b="b"/>
            <a:pathLst>
              <a:path h="1896389">
                <a:moveTo>
                  <a:pt x="0" y="1896389"/>
                </a:moveTo>
                <a:lnTo>
                  <a:pt x="0" y="0"/>
                </a:lnTo>
              </a:path>
            </a:pathLst>
          </a:custGeom>
          <a:ln w="12954">
            <a:solidFill>
              <a:srgbClr val="686767"/>
            </a:solidFill>
          </a:ln>
        </p:spPr>
        <p:txBody>
          <a:bodyPr wrap="square" lIns="0" tIns="0" rIns="0" bIns="0" rtlCol="0">
            <a:noAutofit/>
          </a:bodyPr>
          <a:lstStyle/>
          <a:p>
            <a:endParaRPr/>
          </a:p>
        </p:txBody>
      </p:sp>
      <p:sp>
        <p:nvSpPr>
          <p:cNvPr id="138" name="object 65"/>
          <p:cNvSpPr/>
          <p:nvPr/>
        </p:nvSpPr>
        <p:spPr>
          <a:xfrm>
            <a:off x="7079409" y="5038750"/>
            <a:ext cx="100304" cy="53936"/>
          </a:xfrm>
          <a:custGeom>
            <a:avLst/>
            <a:gdLst/>
            <a:ahLst/>
            <a:cxnLst/>
            <a:rect l="l" t="t" r="r" b="b"/>
            <a:pathLst>
              <a:path w="100304" h="53936">
                <a:moveTo>
                  <a:pt x="100304" y="0"/>
                </a:moveTo>
                <a:lnTo>
                  <a:pt x="0" y="0"/>
                </a:lnTo>
                <a:lnTo>
                  <a:pt x="50152" y="53936"/>
                </a:lnTo>
                <a:lnTo>
                  <a:pt x="100304" y="0"/>
                </a:lnTo>
                <a:close/>
              </a:path>
            </a:pathLst>
          </a:custGeom>
          <a:solidFill>
            <a:srgbClr val="686767"/>
          </a:solidFill>
        </p:spPr>
        <p:txBody>
          <a:bodyPr wrap="square" lIns="0" tIns="0" rIns="0" bIns="0" rtlCol="0">
            <a:noAutofit/>
          </a:bodyPr>
          <a:lstStyle/>
          <a:p>
            <a:endParaRPr/>
          </a:p>
        </p:txBody>
      </p:sp>
      <p:sp>
        <p:nvSpPr>
          <p:cNvPr id="141" name="object 68"/>
          <p:cNvSpPr/>
          <p:nvPr/>
        </p:nvSpPr>
        <p:spPr>
          <a:xfrm>
            <a:off x="6178395" y="488771"/>
            <a:ext cx="1887580" cy="1144686"/>
          </a:xfrm>
          <a:custGeom>
            <a:avLst/>
            <a:gdLst/>
            <a:ahLst/>
            <a:cxnLst/>
            <a:rect l="l" t="t" r="r" b="b"/>
            <a:pathLst>
              <a:path w="1445209" h="743851">
                <a:moveTo>
                  <a:pt x="723531" y="0"/>
                </a:moveTo>
                <a:lnTo>
                  <a:pt x="0" y="358762"/>
                </a:lnTo>
                <a:lnTo>
                  <a:pt x="727202" y="743851"/>
                </a:lnTo>
                <a:lnTo>
                  <a:pt x="1445209" y="358762"/>
                </a:lnTo>
                <a:lnTo>
                  <a:pt x="723531" y="0"/>
                </a:lnTo>
                <a:close/>
              </a:path>
            </a:pathLst>
          </a:custGeom>
          <a:ln w="10795">
            <a:solidFill>
              <a:srgbClr val="17498B"/>
            </a:solidFill>
          </a:ln>
        </p:spPr>
        <p:txBody>
          <a:bodyPr wrap="square" lIns="0" tIns="0" rIns="0" bIns="0" rtlCol="0">
            <a:noAutofit/>
          </a:bodyPr>
          <a:lstStyle/>
          <a:p>
            <a:endParaRPr/>
          </a:p>
        </p:txBody>
      </p:sp>
      <p:sp>
        <p:nvSpPr>
          <p:cNvPr id="142" name="object 69"/>
          <p:cNvSpPr txBox="1"/>
          <p:nvPr/>
        </p:nvSpPr>
        <p:spPr>
          <a:xfrm>
            <a:off x="6635180" y="808383"/>
            <a:ext cx="946150" cy="510279"/>
          </a:xfrm>
          <a:prstGeom prst="rect">
            <a:avLst/>
          </a:prstGeom>
        </p:spPr>
        <p:txBody>
          <a:bodyPr vert="horz" wrap="square" lIns="0" tIns="0" rIns="0" bIns="0" rtlCol="0">
            <a:noAutofit/>
          </a:bodyPr>
          <a:lstStyle/>
          <a:p>
            <a:pPr marL="12700" algn="ctr">
              <a:lnSpc>
                <a:spcPct val="100000"/>
              </a:lnSpc>
            </a:pPr>
            <a:r>
              <a:rPr sz="1600" spc="-10" dirty="0" smtClean="0">
                <a:solidFill>
                  <a:srgbClr val="2B2B2A"/>
                </a:solidFill>
                <a:latin typeface="Arial"/>
                <a:cs typeface="Arial"/>
              </a:rPr>
              <a:t>S</a:t>
            </a:r>
            <a:r>
              <a:rPr sz="1600" spc="5" dirty="0" smtClean="0">
                <a:solidFill>
                  <a:srgbClr val="2B2B2A"/>
                </a:solidFill>
                <a:latin typeface="Arial"/>
                <a:cs typeface="Arial"/>
              </a:rPr>
              <a:t>u</a:t>
            </a:r>
            <a:r>
              <a:rPr sz="1600" spc="10" dirty="0" smtClean="0">
                <a:solidFill>
                  <a:srgbClr val="2B2B2A"/>
                </a:solidFill>
                <a:latin typeface="Arial"/>
                <a:cs typeface="Arial"/>
              </a:rPr>
              <a:t>spicion</a:t>
            </a:r>
            <a:r>
              <a:rPr sz="1600" spc="-15" dirty="0" smtClean="0">
                <a:solidFill>
                  <a:srgbClr val="2B2B2A"/>
                </a:solidFill>
                <a:latin typeface="Arial"/>
                <a:cs typeface="Arial"/>
              </a:rPr>
              <a:t> </a:t>
            </a:r>
            <a:r>
              <a:rPr sz="1600" spc="35" dirty="0" smtClean="0">
                <a:solidFill>
                  <a:srgbClr val="2B2B2A"/>
                </a:solidFill>
                <a:latin typeface="Arial"/>
                <a:cs typeface="Arial"/>
              </a:rPr>
              <a:t>d</a:t>
            </a:r>
            <a:r>
              <a:rPr sz="1600" spc="-15" dirty="0" smtClean="0">
                <a:solidFill>
                  <a:srgbClr val="2B2B2A"/>
                </a:solidFill>
                <a:latin typeface="Arial"/>
                <a:cs typeface="Arial"/>
              </a:rPr>
              <a:t>e </a:t>
            </a:r>
            <a:r>
              <a:rPr sz="1600" spc="-25" dirty="0" smtClean="0">
                <a:solidFill>
                  <a:srgbClr val="2B2B2A"/>
                </a:solidFill>
                <a:latin typeface="Arial"/>
                <a:cs typeface="Arial"/>
              </a:rPr>
              <a:t>TS</a:t>
            </a:r>
            <a:r>
              <a:rPr sz="1600" spc="-15" dirty="0" smtClean="0">
                <a:solidFill>
                  <a:srgbClr val="2B2B2A"/>
                </a:solidFill>
                <a:latin typeface="Arial"/>
                <a:cs typeface="Arial"/>
              </a:rPr>
              <a:t>A</a:t>
            </a:r>
            <a:endParaRPr sz="1600" dirty="0">
              <a:latin typeface="Arial"/>
              <a:cs typeface="Arial"/>
            </a:endParaRPr>
          </a:p>
        </p:txBody>
      </p:sp>
      <p:sp>
        <p:nvSpPr>
          <p:cNvPr id="143" name="object 70"/>
          <p:cNvSpPr txBox="1"/>
          <p:nvPr/>
        </p:nvSpPr>
        <p:spPr>
          <a:xfrm>
            <a:off x="7616743" y="1520793"/>
            <a:ext cx="2374279" cy="2646946"/>
          </a:xfrm>
          <a:prstGeom prst="rect">
            <a:avLst/>
          </a:prstGeom>
        </p:spPr>
        <p:txBody>
          <a:bodyPr vert="horz" wrap="square" lIns="0" tIns="0" rIns="0" bIns="0" rtlCol="0">
            <a:noAutofit/>
          </a:bodyPr>
          <a:lstStyle/>
          <a:p>
            <a:pPr marL="12700">
              <a:lnSpc>
                <a:spcPct val="100000"/>
              </a:lnSpc>
            </a:pPr>
            <a:r>
              <a:rPr sz="1400" spc="40" dirty="0" smtClean="0">
                <a:solidFill>
                  <a:srgbClr val="008A8C"/>
                </a:solidFill>
                <a:latin typeface="Wingdings 3"/>
                <a:cs typeface="Wingdings 3"/>
              </a:rPr>
              <a:t></a:t>
            </a:r>
            <a:r>
              <a:rPr sz="1400" spc="-5" dirty="0">
                <a:solidFill>
                  <a:srgbClr val="2B2B2A"/>
                </a:solidFill>
                <a:latin typeface="Arial"/>
                <a:cs typeface="Arial"/>
              </a:rPr>
              <a:t>Examen ORL </a:t>
            </a:r>
            <a:endParaRPr lang="fr-FR" sz="1400" spc="-5" dirty="0" smtClean="0">
              <a:solidFill>
                <a:srgbClr val="2B2B2A"/>
              </a:solidFill>
              <a:latin typeface="Arial"/>
              <a:cs typeface="Arial"/>
            </a:endParaRPr>
          </a:p>
          <a:p>
            <a:pPr marL="12700">
              <a:lnSpc>
                <a:spcPct val="100000"/>
              </a:lnSpc>
            </a:pPr>
            <a:r>
              <a:rPr lang="fr-FR" sz="1400" spc="40" dirty="0" smtClean="0">
                <a:solidFill>
                  <a:srgbClr val="008A8C"/>
                </a:solidFill>
                <a:latin typeface="Wingdings 3"/>
                <a:cs typeface="Wingdings 3"/>
              </a:rPr>
              <a:t></a:t>
            </a:r>
            <a:r>
              <a:rPr lang="fr-FR" sz="1400" spc="-5" dirty="0">
                <a:solidFill>
                  <a:srgbClr val="2B2B2A"/>
                </a:solidFill>
                <a:latin typeface="Arial"/>
                <a:cs typeface="Arial"/>
              </a:rPr>
              <a:t>E</a:t>
            </a:r>
            <a:r>
              <a:rPr sz="1400" spc="-5" dirty="0" err="1" smtClean="0">
                <a:solidFill>
                  <a:srgbClr val="2B2B2A"/>
                </a:solidFill>
                <a:latin typeface="Arial"/>
                <a:cs typeface="Arial"/>
              </a:rPr>
              <a:t>xamen</a:t>
            </a:r>
            <a:r>
              <a:rPr sz="1400" spc="-5" dirty="0" smtClean="0">
                <a:solidFill>
                  <a:srgbClr val="2B2B2A"/>
                </a:solidFill>
                <a:latin typeface="Arial"/>
                <a:cs typeface="Arial"/>
              </a:rPr>
              <a:t> </a:t>
            </a:r>
            <a:r>
              <a:rPr sz="1400" spc="-5" dirty="0">
                <a:solidFill>
                  <a:srgbClr val="2B2B2A"/>
                </a:solidFill>
                <a:latin typeface="Arial"/>
                <a:cs typeface="Arial"/>
              </a:rPr>
              <a:t>visuel</a:t>
            </a:r>
          </a:p>
          <a:p>
            <a:pPr marL="12700">
              <a:spcBef>
                <a:spcPts val="155"/>
              </a:spcBef>
            </a:pPr>
            <a:r>
              <a:rPr sz="1400" spc="40" dirty="0" smtClean="0">
                <a:solidFill>
                  <a:srgbClr val="008A8C"/>
                </a:solidFill>
                <a:latin typeface="Wingdings 3"/>
                <a:cs typeface="Wingdings 3"/>
              </a:rPr>
              <a:t></a:t>
            </a:r>
            <a:r>
              <a:rPr sz="1400" spc="-5" dirty="0">
                <a:solidFill>
                  <a:srgbClr val="2B2B2A"/>
                </a:solidFill>
                <a:latin typeface="Arial"/>
                <a:cs typeface="Arial"/>
              </a:rPr>
              <a:t>Bilan orthophonique</a:t>
            </a:r>
          </a:p>
          <a:p>
            <a:pPr marL="12700">
              <a:lnSpc>
                <a:spcPct val="100000"/>
              </a:lnSpc>
              <a:spcBef>
                <a:spcPts val="155"/>
              </a:spcBef>
            </a:pPr>
            <a:r>
              <a:rPr sz="1400" spc="40" dirty="0" smtClean="0">
                <a:solidFill>
                  <a:srgbClr val="008A8C"/>
                </a:solidFill>
                <a:latin typeface="Wingdings 3"/>
                <a:cs typeface="Wingdings 3"/>
              </a:rPr>
              <a:t></a:t>
            </a:r>
            <a:r>
              <a:rPr sz="1400" spc="-5" dirty="0">
                <a:solidFill>
                  <a:srgbClr val="2B2B2A"/>
                </a:solidFill>
                <a:latin typeface="Arial"/>
                <a:cs typeface="Arial"/>
              </a:rPr>
              <a:t>Bilan du développement moteur</a:t>
            </a:r>
          </a:p>
          <a:p>
            <a:pPr marL="120650" marR="12700" indent="-108585">
              <a:lnSpc>
                <a:spcPct val="102499"/>
              </a:lnSpc>
              <a:spcBef>
                <a:spcPts val="130"/>
              </a:spcBef>
            </a:pPr>
            <a:r>
              <a:rPr sz="1400" spc="40" dirty="0" smtClean="0">
                <a:solidFill>
                  <a:srgbClr val="008A8C"/>
                </a:solidFill>
                <a:latin typeface="Wingdings 3"/>
                <a:cs typeface="Wingdings 3"/>
              </a:rPr>
              <a:t></a:t>
            </a:r>
            <a:r>
              <a:rPr sz="1400" spc="-5" dirty="0">
                <a:solidFill>
                  <a:srgbClr val="2B2B2A"/>
                </a:solidFill>
                <a:latin typeface="Arial"/>
                <a:cs typeface="Arial"/>
              </a:rPr>
              <a:t>Proposition d’orientation </a:t>
            </a:r>
            <a:r>
              <a:rPr sz="1400" spc="-5" dirty="0" err="1">
                <a:solidFill>
                  <a:srgbClr val="2B2B2A"/>
                </a:solidFill>
                <a:latin typeface="Arial"/>
                <a:cs typeface="Arial"/>
              </a:rPr>
              <a:t>vers</a:t>
            </a:r>
            <a:r>
              <a:rPr sz="1400" spc="-5" dirty="0">
                <a:solidFill>
                  <a:srgbClr val="2B2B2A"/>
                </a:solidFill>
                <a:latin typeface="Arial"/>
                <a:cs typeface="Arial"/>
              </a:rPr>
              <a:t> </a:t>
            </a:r>
            <a:r>
              <a:rPr lang="fr-FR" sz="1400" spc="-5" dirty="0" smtClean="0">
                <a:solidFill>
                  <a:srgbClr val="2B2B2A"/>
                </a:solidFill>
                <a:latin typeface="Arial"/>
                <a:cs typeface="Arial"/>
              </a:rPr>
              <a:t>une crèche </a:t>
            </a:r>
            <a:r>
              <a:rPr lang="fr-FR" sz="1400" spc="10" dirty="0" smtClean="0">
                <a:solidFill>
                  <a:srgbClr val="2B2B2A"/>
                </a:solidFill>
                <a:latin typeface="Arial"/>
                <a:cs typeface="Arial"/>
              </a:rPr>
              <a:t>et </a:t>
            </a:r>
            <a:r>
              <a:rPr sz="1400" spc="10" dirty="0" err="1" smtClean="0">
                <a:solidFill>
                  <a:srgbClr val="2B2B2A"/>
                </a:solidFill>
                <a:latin typeface="Arial"/>
                <a:cs typeface="Arial"/>
              </a:rPr>
              <a:t>d</a:t>
            </a:r>
            <a:r>
              <a:rPr sz="1400" spc="15" dirty="0" err="1" smtClean="0">
                <a:solidFill>
                  <a:srgbClr val="2B2B2A"/>
                </a:solidFill>
                <a:latin typeface="Arial"/>
                <a:cs typeface="Arial"/>
              </a:rPr>
              <a:t>e</a:t>
            </a:r>
            <a:r>
              <a:rPr sz="1400" spc="20" dirty="0" err="1" smtClean="0">
                <a:solidFill>
                  <a:srgbClr val="2B2B2A"/>
                </a:solidFill>
                <a:latin typeface="Arial"/>
                <a:cs typeface="Arial"/>
              </a:rPr>
              <a:t>m</a:t>
            </a:r>
            <a:r>
              <a:rPr sz="1400" spc="-10" dirty="0" err="1" smtClean="0">
                <a:solidFill>
                  <a:srgbClr val="2B2B2A"/>
                </a:solidFill>
                <a:latin typeface="Arial"/>
                <a:cs typeface="Arial"/>
              </a:rPr>
              <a:t>a</a:t>
            </a:r>
            <a:r>
              <a:rPr sz="1400" spc="0" dirty="0" err="1" smtClean="0">
                <a:solidFill>
                  <a:srgbClr val="2B2B2A"/>
                </a:solidFill>
                <a:latin typeface="Arial"/>
                <a:cs typeface="Arial"/>
              </a:rPr>
              <a:t>n</a:t>
            </a:r>
            <a:r>
              <a:rPr sz="1400" spc="10" dirty="0" err="1" smtClean="0">
                <a:solidFill>
                  <a:srgbClr val="2B2B2A"/>
                </a:solidFill>
                <a:latin typeface="Arial"/>
                <a:cs typeface="Arial"/>
              </a:rPr>
              <a:t>de</a:t>
            </a:r>
            <a:r>
              <a:rPr sz="1400" spc="-10" dirty="0" smtClean="0">
                <a:solidFill>
                  <a:srgbClr val="2B2B2A"/>
                </a:solidFill>
                <a:latin typeface="Arial"/>
                <a:cs typeface="Arial"/>
              </a:rPr>
              <a:t> </a:t>
            </a:r>
            <a:r>
              <a:rPr sz="1400" spc="25" dirty="0" smtClean="0">
                <a:solidFill>
                  <a:srgbClr val="2B2B2A"/>
                </a:solidFill>
                <a:latin typeface="Arial"/>
                <a:cs typeface="Arial"/>
              </a:rPr>
              <a:t>d</a:t>
            </a:r>
            <a:r>
              <a:rPr sz="1400" spc="15" dirty="0" smtClean="0">
                <a:solidFill>
                  <a:srgbClr val="2B2B2A"/>
                </a:solidFill>
                <a:latin typeface="Arial"/>
                <a:cs typeface="Arial"/>
              </a:rPr>
              <a:t>’</a:t>
            </a:r>
            <a:r>
              <a:rPr sz="1400" spc="-5" dirty="0" smtClean="0">
                <a:solidFill>
                  <a:srgbClr val="2B2B2A"/>
                </a:solidFill>
                <a:latin typeface="Arial"/>
                <a:cs typeface="Arial"/>
              </a:rPr>
              <a:t>une </a:t>
            </a:r>
            <a:r>
              <a:rPr sz="1400" spc="20" dirty="0" smtClean="0">
                <a:solidFill>
                  <a:srgbClr val="2B2B2A"/>
                </a:solidFill>
                <a:latin typeface="Arial"/>
                <a:cs typeface="Arial"/>
              </a:rPr>
              <a:t>o</a:t>
            </a:r>
            <a:r>
              <a:rPr sz="1400" spc="35" dirty="0" smtClean="0">
                <a:solidFill>
                  <a:srgbClr val="2B2B2A"/>
                </a:solidFill>
                <a:latin typeface="Arial"/>
                <a:cs typeface="Arial"/>
              </a:rPr>
              <a:t>bs</a:t>
            </a:r>
            <a:r>
              <a:rPr sz="1400" spc="-10" dirty="0" smtClean="0">
                <a:solidFill>
                  <a:srgbClr val="2B2B2A"/>
                </a:solidFill>
                <a:latin typeface="Arial"/>
                <a:cs typeface="Arial"/>
              </a:rPr>
              <a:t>e</a:t>
            </a:r>
            <a:r>
              <a:rPr sz="1400" spc="30" dirty="0" smtClean="0">
                <a:solidFill>
                  <a:srgbClr val="2B2B2A"/>
                </a:solidFill>
                <a:latin typeface="Arial"/>
                <a:cs typeface="Arial"/>
              </a:rPr>
              <a:t>r</a:t>
            </a:r>
            <a:r>
              <a:rPr sz="1400" spc="-15" dirty="0" smtClean="0">
                <a:solidFill>
                  <a:srgbClr val="2B2B2A"/>
                </a:solidFill>
                <a:latin typeface="Arial"/>
                <a:cs typeface="Arial"/>
              </a:rPr>
              <a:t>va</a:t>
            </a:r>
            <a:r>
              <a:rPr sz="1400" spc="30" dirty="0" smtClean="0">
                <a:solidFill>
                  <a:srgbClr val="2B2B2A"/>
                </a:solidFill>
                <a:latin typeface="Arial"/>
                <a:cs typeface="Arial"/>
              </a:rPr>
              <a:t>t</a:t>
            </a:r>
            <a:r>
              <a:rPr sz="1400" spc="0" dirty="0" smtClean="0">
                <a:solidFill>
                  <a:srgbClr val="2B2B2A"/>
                </a:solidFill>
                <a:latin typeface="Arial"/>
                <a:cs typeface="Arial"/>
              </a:rPr>
              <a:t>i</a:t>
            </a:r>
            <a:r>
              <a:rPr sz="1400" spc="10" dirty="0" smtClean="0">
                <a:solidFill>
                  <a:srgbClr val="2B2B2A"/>
                </a:solidFill>
                <a:latin typeface="Arial"/>
                <a:cs typeface="Arial"/>
              </a:rPr>
              <a:t>on</a:t>
            </a:r>
            <a:r>
              <a:rPr sz="1400" spc="-10" dirty="0" smtClean="0">
                <a:solidFill>
                  <a:srgbClr val="2B2B2A"/>
                </a:solidFill>
                <a:latin typeface="Arial"/>
                <a:cs typeface="Arial"/>
              </a:rPr>
              <a:t> </a:t>
            </a:r>
            <a:r>
              <a:rPr sz="1400" spc="35" dirty="0" smtClean="0">
                <a:solidFill>
                  <a:srgbClr val="2B2B2A"/>
                </a:solidFill>
                <a:latin typeface="Arial"/>
                <a:cs typeface="Arial"/>
              </a:rPr>
              <a:t>p</a:t>
            </a:r>
            <a:r>
              <a:rPr sz="1400" spc="-10" dirty="0" smtClean="0">
                <a:solidFill>
                  <a:srgbClr val="2B2B2A"/>
                </a:solidFill>
                <a:latin typeface="Arial"/>
                <a:cs typeface="Arial"/>
              </a:rPr>
              <a:t>a</a:t>
            </a:r>
            <a:r>
              <a:rPr sz="1400" spc="0" dirty="0" smtClean="0">
                <a:solidFill>
                  <a:srgbClr val="2B2B2A"/>
                </a:solidFill>
                <a:latin typeface="Arial"/>
                <a:cs typeface="Arial"/>
              </a:rPr>
              <a:t>r</a:t>
            </a:r>
            <a:r>
              <a:rPr sz="1400" spc="-10" dirty="0" smtClean="0">
                <a:solidFill>
                  <a:srgbClr val="2B2B2A"/>
                </a:solidFill>
                <a:latin typeface="Arial"/>
                <a:cs typeface="Arial"/>
              </a:rPr>
              <a:t> </a:t>
            </a:r>
            <a:r>
              <a:rPr sz="1400" spc="0" dirty="0" smtClean="0">
                <a:solidFill>
                  <a:srgbClr val="2B2B2A"/>
                </a:solidFill>
                <a:latin typeface="Arial"/>
                <a:cs typeface="Arial"/>
              </a:rPr>
              <a:t>l</a:t>
            </a:r>
            <a:r>
              <a:rPr sz="1400" spc="-5" dirty="0" smtClean="0">
                <a:solidFill>
                  <a:srgbClr val="2B2B2A"/>
                </a:solidFill>
                <a:latin typeface="Arial"/>
                <a:cs typeface="Arial"/>
              </a:rPr>
              <a:t>e</a:t>
            </a:r>
            <a:r>
              <a:rPr sz="1400" spc="0" dirty="0" smtClean="0">
                <a:solidFill>
                  <a:srgbClr val="2B2B2A"/>
                </a:solidFill>
                <a:latin typeface="Arial"/>
                <a:cs typeface="Arial"/>
              </a:rPr>
              <a:t>s</a:t>
            </a:r>
            <a:r>
              <a:rPr sz="1400" spc="-10" dirty="0" smtClean="0">
                <a:solidFill>
                  <a:srgbClr val="2B2B2A"/>
                </a:solidFill>
                <a:latin typeface="Arial"/>
                <a:cs typeface="Arial"/>
              </a:rPr>
              <a:t> </a:t>
            </a:r>
            <a:r>
              <a:rPr sz="1400" spc="10" dirty="0" smtClean="0">
                <a:solidFill>
                  <a:srgbClr val="2B2B2A"/>
                </a:solidFill>
                <a:latin typeface="Arial"/>
                <a:cs typeface="Arial"/>
              </a:rPr>
              <a:t>pu</a:t>
            </a:r>
            <a:r>
              <a:rPr sz="1400" spc="15" dirty="0" smtClean="0">
                <a:solidFill>
                  <a:srgbClr val="2B2B2A"/>
                </a:solidFill>
                <a:latin typeface="Arial"/>
                <a:cs typeface="Arial"/>
              </a:rPr>
              <a:t>é</a:t>
            </a:r>
            <a:r>
              <a:rPr sz="1400" spc="5" dirty="0" smtClean="0">
                <a:solidFill>
                  <a:srgbClr val="2B2B2A"/>
                </a:solidFill>
                <a:latin typeface="Arial"/>
                <a:cs typeface="Arial"/>
              </a:rPr>
              <a:t>r</a:t>
            </a:r>
            <a:r>
              <a:rPr sz="1400" spc="15" dirty="0" smtClean="0">
                <a:solidFill>
                  <a:srgbClr val="2B2B2A"/>
                </a:solidFill>
                <a:latin typeface="Arial"/>
                <a:cs typeface="Arial"/>
              </a:rPr>
              <a:t>icul</a:t>
            </a:r>
            <a:r>
              <a:rPr sz="1400" spc="30" dirty="0" smtClean="0">
                <a:solidFill>
                  <a:srgbClr val="2B2B2A"/>
                </a:solidFill>
                <a:latin typeface="Arial"/>
                <a:cs typeface="Arial"/>
              </a:rPr>
              <a:t>t</a:t>
            </a:r>
            <a:r>
              <a:rPr sz="1400" spc="5" dirty="0" smtClean="0">
                <a:solidFill>
                  <a:srgbClr val="2B2B2A"/>
                </a:solidFill>
                <a:latin typeface="Arial"/>
                <a:cs typeface="Arial"/>
              </a:rPr>
              <a:t>r</a:t>
            </a:r>
            <a:r>
              <a:rPr sz="1400" spc="10" dirty="0" smtClean="0">
                <a:solidFill>
                  <a:srgbClr val="2B2B2A"/>
                </a:solidFill>
                <a:latin typeface="Arial"/>
                <a:cs typeface="Arial"/>
              </a:rPr>
              <a:t>i</a:t>
            </a:r>
            <a:r>
              <a:rPr sz="1400" spc="30" dirty="0" smtClean="0">
                <a:solidFill>
                  <a:srgbClr val="2B2B2A"/>
                </a:solidFill>
                <a:latin typeface="Arial"/>
                <a:cs typeface="Arial"/>
              </a:rPr>
              <a:t>c</a:t>
            </a:r>
            <a:r>
              <a:rPr sz="1400" spc="-5" dirty="0" smtClean="0">
                <a:solidFill>
                  <a:srgbClr val="2B2B2A"/>
                </a:solidFill>
                <a:latin typeface="Arial"/>
                <a:cs typeface="Arial"/>
              </a:rPr>
              <a:t>e</a:t>
            </a:r>
            <a:r>
              <a:rPr sz="1400" spc="0" dirty="0" smtClean="0">
                <a:solidFill>
                  <a:srgbClr val="2B2B2A"/>
                </a:solidFill>
                <a:latin typeface="Arial"/>
                <a:cs typeface="Arial"/>
              </a:rPr>
              <a:t>s</a:t>
            </a:r>
            <a:endParaRPr sz="1400" dirty="0">
              <a:latin typeface="Arial"/>
              <a:cs typeface="Arial"/>
            </a:endParaRPr>
          </a:p>
        </p:txBody>
      </p:sp>
      <p:sp>
        <p:nvSpPr>
          <p:cNvPr id="144" name="object 71"/>
          <p:cNvSpPr/>
          <p:nvPr/>
        </p:nvSpPr>
        <p:spPr>
          <a:xfrm>
            <a:off x="7566373" y="1424540"/>
            <a:ext cx="2424649" cy="2157894"/>
          </a:xfrm>
          <a:custGeom>
            <a:avLst/>
            <a:gdLst/>
            <a:ahLst/>
            <a:cxnLst/>
            <a:rect l="l" t="t" r="r" b="b"/>
            <a:pathLst>
              <a:path w="2303868" h="1177353">
                <a:moveTo>
                  <a:pt x="0" y="0"/>
                </a:moveTo>
                <a:lnTo>
                  <a:pt x="0" y="1079233"/>
                </a:lnTo>
                <a:lnTo>
                  <a:pt x="75" y="1103785"/>
                </a:lnTo>
                <a:lnTo>
                  <a:pt x="4814" y="1152362"/>
                </a:lnTo>
                <a:lnTo>
                  <a:pt x="38516" y="1175469"/>
                </a:lnTo>
                <a:lnTo>
                  <a:pt x="2303868" y="1177353"/>
                </a:lnTo>
                <a:lnTo>
                  <a:pt x="2303868" y="98107"/>
                </a:lnTo>
                <a:lnTo>
                  <a:pt x="2303267" y="53490"/>
                </a:lnTo>
                <a:lnTo>
                  <a:pt x="2294464" y="15651"/>
                </a:lnTo>
                <a:lnTo>
                  <a:pt x="2249020" y="537"/>
                </a:lnTo>
                <a:lnTo>
                  <a:pt x="0" y="0"/>
                </a:lnTo>
                <a:close/>
              </a:path>
            </a:pathLst>
          </a:custGeom>
          <a:ln w="18135">
            <a:solidFill>
              <a:srgbClr val="009396"/>
            </a:solidFill>
          </a:ln>
        </p:spPr>
        <p:txBody>
          <a:bodyPr wrap="square" lIns="0" tIns="0" rIns="0" bIns="0" rtlCol="0">
            <a:noAutofit/>
          </a:bodyPr>
          <a:lstStyle/>
          <a:p>
            <a:endParaRPr/>
          </a:p>
        </p:txBody>
      </p:sp>
      <p:sp>
        <p:nvSpPr>
          <p:cNvPr id="145" name="object 33"/>
          <p:cNvSpPr/>
          <p:nvPr/>
        </p:nvSpPr>
        <p:spPr>
          <a:xfrm>
            <a:off x="5961239" y="5125167"/>
            <a:ext cx="5627578" cy="784727"/>
          </a:xfrm>
          <a:custGeom>
            <a:avLst/>
            <a:gdLst/>
            <a:ahLst/>
            <a:cxnLst/>
            <a:rect l="l" t="t" r="r" b="b"/>
            <a:pathLst>
              <a:path w="2384628" h="495719">
                <a:moveTo>
                  <a:pt x="2384628" y="0"/>
                </a:moveTo>
                <a:lnTo>
                  <a:pt x="90398" y="0"/>
                </a:lnTo>
                <a:lnTo>
                  <a:pt x="66045" y="88"/>
                </a:lnTo>
                <a:lnTo>
                  <a:pt x="19784" y="5671"/>
                </a:lnTo>
                <a:lnTo>
                  <a:pt x="781" y="45374"/>
                </a:lnTo>
                <a:lnTo>
                  <a:pt x="0" y="495719"/>
                </a:lnTo>
                <a:lnTo>
                  <a:pt x="2318582" y="495630"/>
                </a:lnTo>
                <a:lnTo>
                  <a:pt x="2364843" y="490047"/>
                </a:lnTo>
                <a:lnTo>
                  <a:pt x="2383846" y="450344"/>
                </a:lnTo>
                <a:lnTo>
                  <a:pt x="2384628" y="0"/>
                </a:lnTo>
                <a:close/>
              </a:path>
            </a:pathLst>
          </a:custGeom>
          <a:solidFill>
            <a:srgbClr val="F28B37"/>
          </a:solidFill>
        </p:spPr>
        <p:txBody>
          <a:bodyPr wrap="square" lIns="0" tIns="0" rIns="0" bIns="0" rtlCol="0">
            <a:noAutofit/>
          </a:bodyPr>
          <a:lstStyle/>
          <a:p>
            <a:endParaRPr/>
          </a:p>
        </p:txBody>
      </p:sp>
      <p:sp>
        <p:nvSpPr>
          <p:cNvPr id="146" name="object 34"/>
          <p:cNvSpPr txBox="1"/>
          <p:nvPr/>
        </p:nvSpPr>
        <p:spPr>
          <a:xfrm>
            <a:off x="6073541" y="5159847"/>
            <a:ext cx="5515276" cy="701920"/>
          </a:xfrm>
          <a:prstGeom prst="rect">
            <a:avLst/>
          </a:prstGeom>
        </p:spPr>
        <p:txBody>
          <a:bodyPr vert="horz" wrap="square" lIns="0" tIns="0" rIns="0" bIns="0" rtlCol="0">
            <a:noAutofit/>
          </a:bodyPr>
          <a:lstStyle/>
          <a:p>
            <a:pPr marL="12700" marR="12700" indent="0" algn="ctr">
              <a:lnSpc>
                <a:spcPct val="108800"/>
              </a:lnSpc>
            </a:pPr>
            <a:r>
              <a:rPr spc="-40" dirty="0" smtClean="0">
                <a:solidFill>
                  <a:srgbClr val="FFFFFF"/>
                </a:solidFill>
                <a:latin typeface="Arial"/>
                <a:cs typeface="Arial"/>
              </a:rPr>
              <a:t>É</a:t>
            </a:r>
            <a:r>
              <a:rPr spc="0" dirty="0" smtClean="0">
                <a:solidFill>
                  <a:srgbClr val="FFFFFF"/>
                </a:solidFill>
                <a:latin typeface="Arial"/>
                <a:cs typeface="Arial"/>
              </a:rPr>
              <a:t>v</a:t>
            </a:r>
            <a:r>
              <a:rPr spc="5" dirty="0" smtClean="0">
                <a:solidFill>
                  <a:srgbClr val="FFFFFF"/>
                </a:solidFill>
                <a:latin typeface="Arial"/>
                <a:cs typeface="Arial"/>
              </a:rPr>
              <a:t>al</a:t>
            </a:r>
            <a:r>
              <a:rPr spc="15" dirty="0" smtClean="0">
                <a:solidFill>
                  <a:srgbClr val="FFFFFF"/>
                </a:solidFill>
                <a:latin typeface="Arial"/>
                <a:cs typeface="Arial"/>
              </a:rPr>
              <a:t>u</a:t>
            </a:r>
            <a:r>
              <a:rPr spc="0" dirty="0" smtClean="0">
                <a:solidFill>
                  <a:srgbClr val="FFFFFF"/>
                </a:solidFill>
                <a:latin typeface="Arial"/>
                <a:cs typeface="Arial"/>
              </a:rPr>
              <a:t>a</a:t>
            </a:r>
            <a:r>
              <a:rPr spc="35" dirty="0" smtClean="0">
                <a:solidFill>
                  <a:srgbClr val="FFFFFF"/>
                </a:solidFill>
                <a:latin typeface="Arial"/>
                <a:cs typeface="Arial"/>
              </a:rPr>
              <a:t>t</a:t>
            </a:r>
            <a:r>
              <a:rPr spc="20" dirty="0" smtClean="0">
                <a:solidFill>
                  <a:srgbClr val="FFFFFF"/>
                </a:solidFill>
                <a:latin typeface="Arial"/>
                <a:cs typeface="Arial"/>
              </a:rPr>
              <a:t>io</a:t>
            </a:r>
            <a:r>
              <a:rPr spc="10" dirty="0" smtClean="0">
                <a:solidFill>
                  <a:srgbClr val="FFFFFF"/>
                </a:solidFill>
                <a:latin typeface="Arial"/>
                <a:cs typeface="Arial"/>
              </a:rPr>
              <a:t>n </a:t>
            </a:r>
            <a:r>
              <a:rPr spc="25" dirty="0" smtClean="0">
                <a:solidFill>
                  <a:srgbClr val="FFFFFF"/>
                </a:solidFill>
                <a:latin typeface="Arial"/>
                <a:cs typeface="Arial"/>
              </a:rPr>
              <a:t>p</a:t>
            </a:r>
            <a:r>
              <a:rPr spc="30" dirty="0" smtClean="0">
                <a:solidFill>
                  <a:srgbClr val="FFFFFF"/>
                </a:solidFill>
                <a:latin typeface="Arial"/>
                <a:cs typeface="Arial"/>
              </a:rPr>
              <a:t>a</a:t>
            </a:r>
            <a:r>
              <a:rPr spc="5" dirty="0" smtClean="0">
                <a:solidFill>
                  <a:srgbClr val="FFFFFF"/>
                </a:solidFill>
                <a:latin typeface="Arial"/>
                <a:cs typeface="Arial"/>
              </a:rPr>
              <a:t>r </a:t>
            </a:r>
            <a:r>
              <a:rPr spc="15" dirty="0" smtClean="0">
                <a:solidFill>
                  <a:srgbClr val="FFFFFF"/>
                </a:solidFill>
                <a:latin typeface="Arial"/>
                <a:cs typeface="Arial"/>
              </a:rPr>
              <a:t>u</a:t>
            </a:r>
            <a:r>
              <a:rPr spc="5" dirty="0" smtClean="0">
                <a:solidFill>
                  <a:srgbClr val="FFFFFF"/>
                </a:solidFill>
                <a:latin typeface="Arial"/>
                <a:cs typeface="Arial"/>
              </a:rPr>
              <a:t>n</a:t>
            </a:r>
            <a:r>
              <a:rPr spc="0" dirty="0" smtClean="0">
                <a:solidFill>
                  <a:srgbClr val="FFFFFF"/>
                </a:solidFill>
                <a:latin typeface="Arial"/>
                <a:cs typeface="Arial"/>
              </a:rPr>
              <a:t>e </a:t>
            </a:r>
            <a:r>
              <a:rPr spc="10" dirty="0" smtClean="0">
                <a:solidFill>
                  <a:srgbClr val="FFFFFF"/>
                </a:solidFill>
                <a:latin typeface="Arial"/>
                <a:cs typeface="Arial"/>
              </a:rPr>
              <a:t>é</a:t>
            </a:r>
            <a:r>
              <a:rPr spc="40" dirty="0" smtClean="0">
                <a:solidFill>
                  <a:srgbClr val="FFFFFF"/>
                </a:solidFill>
                <a:latin typeface="Arial"/>
                <a:cs typeface="Arial"/>
              </a:rPr>
              <a:t>q</a:t>
            </a:r>
            <a:r>
              <a:rPr spc="5" dirty="0" smtClean="0">
                <a:solidFill>
                  <a:srgbClr val="FFFFFF"/>
                </a:solidFill>
                <a:latin typeface="Arial"/>
                <a:cs typeface="Arial"/>
              </a:rPr>
              <a:t>ui</a:t>
            </a:r>
            <a:r>
              <a:rPr spc="45" dirty="0" smtClean="0">
                <a:solidFill>
                  <a:srgbClr val="FFFFFF"/>
                </a:solidFill>
                <a:latin typeface="Arial"/>
                <a:cs typeface="Arial"/>
              </a:rPr>
              <a:t>p</a:t>
            </a:r>
            <a:r>
              <a:rPr spc="0" dirty="0" smtClean="0">
                <a:solidFill>
                  <a:srgbClr val="FFFFFF"/>
                </a:solidFill>
                <a:latin typeface="Arial"/>
                <a:cs typeface="Arial"/>
              </a:rPr>
              <a:t>e </a:t>
            </a:r>
            <a:r>
              <a:rPr spc="15" dirty="0" smtClean="0">
                <a:solidFill>
                  <a:srgbClr val="FFFFFF"/>
                </a:solidFill>
                <a:latin typeface="Arial"/>
                <a:cs typeface="Arial"/>
              </a:rPr>
              <a:t>s</a:t>
            </a:r>
            <a:r>
              <a:rPr spc="45" dirty="0" smtClean="0">
                <a:solidFill>
                  <a:srgbClr val="FFFFFF"/>
                </a:solidFill>
                <a:latin typeface="Arial"/>
                <a:cs typeface="Arial"/>
              </a:rPr>
              <a:t>p</a:t>
            </a:r>
            <a:r>
              <a:rPr spc="10" dirty="0" smtClean="0">
                <a:solidFill>
                  <a:srgbClr val="FFFFFF"/>
                </a:solidFill>
                <a:latin typeface="Arial"/>
                <a:cs typeface="Arial"/>
              </a:rPr>
              <a:t>é</a:t>
            </a:r>
            <a:r>
              <a:rPr spc="45" dirty="0" smtClean="0">
                <a:solidFill>
                  <a:srgbClr val="FFFFFF"/>
                </a:solidFill>
                <a:latin typeface="Arial"/>
                <a:cs typeface="Arial"/>
              </a:rPr>
              <a:t>c</a:t>
            </a:r>
            <a:r>
              <a:rPr spc="5" dirty="0" smtClean="0">
                <a:solidFill>
                  <a:srgbClr val="FFFFFF"/>
                </a:solidFill>
                <a:latin typeface="Arial"/>
                <a:cs typeface="Arial"/>
              </a:rPr>
              <a:t>ial</a:t>
            </a:r>
            <a:r>
              <a:rPr spc="10" dirty="0" smtClean="0">
                <a:solidFill>
                  <a:srgbClr val="FFFFFF"/>
                </a:solidFill>
                <a:latin typeface="Arial"/>
                <a:cs typeface="Arial"/>
              </a:rPr>
              <a:t>i</a:t>
            </a:r>
            <a:r>
              <a:rPr spc="15" dirty="0" smtClean="0">
                <a:solidFill>
                  <a:srgbClr val="FFFFFF"/>
                </a:solidFill>
                <a:latin typeface="Arial"/>
                <a:cs typeface="Arial"/>
              </a:rPr>
              <a:t>s</a:t>
            </a:r>
            <a:r>
              <a:rPr spc="10" dirty="0" smtClean="0">
                <a:solidFill>
                  <a:srgbClr val="FFFFFF"/>
                </a:solidFill>
                <a:latin typeface="Arial"/>
                <a:cs typeface="Arial"/>
              </a:rPr>
              <a:t>é</a:t>
            </a:r>
            <a:r>
              <a:rPr spc="0" dirty="0" smtClean="0">
                <a:solidFill>
                  <a:srgbClr val="FFFFFF"/>
                </a:solidFill>
                <a:latin typeface="Arial"/>
                <a:cs typeface="Arial"/>
              </a:rPr>
              <a:t>e </a:t>
            </a:r>
            <a:r>
              <a:rPr spc="45" dirty="0" smtClean="0">
                <a:solidFill>
                  <a:srgbClr val="FFFFFF"/>
                </a:solidFill>
                <a:latin typeface="Arial"/>
                <a:cs typeface="Arial"/>
              </a:rPr>
              <a:t>d</a:t>
            </a:r>
            <a:r>
              <a:rPr spc="0" dirty="0" smtClean="0">
                <a:solidFill>
                  <a:srgbClr val="FFFFFF"/>
                </a:solidFill>
                <a:latin typeface="Arial"/>
                <a:cs typeface="Arial"/>
              </a:rPr>
              <a:t>e </a:t>
            </a:r>
            <a:r>
              <a:rPr spc="-10" dirty="0" smtClean="0">
                <a:solidFill>
                  <a:srgbClr val="FFFFFF"/>
                </a:solidFill>
                <a:latin typeface="Arial"/>
                <a:cs typeface="Arial"/>
              </a:rPr>
              <a:t>2</a:t>
            </a:r>
            <a:r>
              <a:rPr spc="7" baseline="37037" dirty="0" smtClean="0">
                <a:solidFill>
                  <a:srgbClr val="FFFFFF"/>
                </a:solidFill>
                <a:latin typeface="Arial"/>
                <a:cs typeface="Arial"/>
              </a:rPr>
              <a:t>e </a:t>
            </a:r>
            <a:r>
              <a:rPr spc="-44" baseline="37037" dirty="0" smtClean="0">
                <a:solidFill>
                  <a:srgbClr val="FFFFFF"/>
                </a:solidFill>
                <a:latin typeface="Arial"/>
                <a:cs typeface="Arial"/>
              </a:rPr>
              <a:t> </a:t>
            </a:r>
            <a:r>
              <a:rPr spc="5" dirty="0" smtClean="0">
                <a:solidFill>
                  <a:srgbClr val="FFFFFF"/>
                </a:solidFill>
                <a:latin typeface="Arial"/>
                <a:cs typeface="Arial"/>
              </a:rPr>
              <a:t>li</a:t>
            </a:r>
            <a:r>
              <a:rPr spc="35" dirty="0" smtClean="0">
                <a:solidFill>
                  <a:srgbClr val="FFFFFF"/>
                </a:solidFill>
                <a:latin typeface="Arial"/>
                <a:cs typeface="Arial"/>
              </a:rPr>
              <a:t>g</a:t>
            </a:r>
            <a:r>
              <a:rPr spc="15" dirty="0" smtClean="0">
                <a:solidFill>
                  <a:srgbClr val="FFFFFF"/>
                </a:solidFill>
                <a:latin typeface="Arial"/>
                <a:cs typeface="Arial"/>
              </a:rPr>
              <a:t>n</a:t>
            </a:r>
            <a:r>
              <a:rPr spc="-15" dirty="0" smtClean="0">
                <a:solidFill>
                  <a:srgbClr val="FFFFFF"/>
                </a:solidFill>
                <a:latin typeface="Arial"/>
                <a:cs typeface="Arial"/>
              </a:rPr>
              <a:t>e</a:t>
            </a:r>
            <a:r>
              <a:rPr spc="-25" dirty="0" smtClean="0">
                <a:solidFill>
                  <a:srgbClr val="FFFFFF"/>
                </a:solidFill>
                <a:latin typeface="Arial"/>
                <a:cs typeface="Arial"/>
              </a:rPr>
              <a:t>* </a:t>
            </a:r>
            <a:r>
              <a:rPr spc="15" dirty="0" smtClean="0">
                <a:solidFill>
                  <a:srgbClr val="FFFFFF"/>
                </a:solidFill>
                <a:latin typeface="Arial"/>
                <a:cs typeface="Arial"/>
              </a:rPr>
              <a:t>f</a:t>
            </a:r>
            <a:r>
              <a:rPr spc="35" dirty="0" smtClean="0">
                <a:solidFill>
                  <a:srgbClr val="FFFFFF"/>
                </a:solidFill>
                <a:latin typeface="Arial"/>
                <a:cs typeface="Arial"/>
              </a:rPr>
              <a:t>o</a:t>
            </a:r>
            <a:r>
              <a:rPr spc="15" dirty="0" smtClean="0">
                <a:solidFill>
                  <a:srgbClr val="FFFFFF"/>
                </a:solidFill>
                <a:latin typeface="Arial"/>
                <a:cs typeface="Arial"/>
              </a:rPr>
              <a:t>r</a:t>
            </a:r>
            <a:r>
              <a:rPr spc="45" dirty="0" smtClean="0">
                <a:solidFill>
                  <a:srgbClr val="FFFFFF"/>
                </a:solidFill>
                <a:latin typeface="Arial"/>
                <a:cs typeface="Arial"/>
              </a:rPr>
              <a:t>m</a:t>
            </a:r>
            <a:r>
              <a:rPr spc="10" dirty="0" smtClean="0">
                <a:solidFill>
                  <a:srgbClr val="FFFFFF"/>
                </a:solidFill>
                <a:latin typeface="Arial"/>
                <a:cs typeface="Arial"/>
              </a:rPr>
              <a:t>é</a:t>
            </a:r>
            <a:r>
              <a:rPr spc="0" dirty="0" smtClean="0">
                <a:solidFill>
                  <a:srgbClr val="FFFFFF"/>
                </a:solidFill>
                <a:latin typeface="Arial"/>
                <a:cs typeface="Arial"/>
              </a:rPr>
              <a:t>e a</a:t>
            </a:r>
            <a:r>
              <a:rPr spc="15" dirty="0" smtClean="0">
                <a:solidFill>
                  <a:srgbClr val="FFFFFF"/>
                </a:solidFill>
                <a:latin typeface="Arial"/>
                <a:cs typeface="Arial"/>
              </a:rPr>
              <a:t>u</a:t>
            </a:r>
            <a:r>
              <a:rPr spc="25" dirty="0" smtClean="0">
                <a:solidFill>
                  <a:srgbClr val="FFFFFF"/>
                </a:solidFill>
                <a:latin typeface="Arial"/>
                <a:cs typeface="Arial"/>
              </a:rPr>
              <a:t>x </a:t>
            </a:r>
            <a:r>
              <a:rPr spc="-10" dirty="0" smtClean="0">
                <a:solidFill>
                  <a:srgbClr val="FFFFFF"/>
                </a:solidFill>
                <a:latin typeface="Arial"/>
                <a:cs typeface="Arial"/>
              </a:rPr>
              <a:t>T</a:t>
            </a:r>
            <a:r>
              <a:rPr spc="20" dirty="0" smtClean="0">
                <a:solidFill>
                  <a:srgbClr val="FFFFFF"/>
                </a:solidFill>
                <a:latin typeface="Arial"/>
                <a:cs typeface="Arial"/>
              </a:rPr>
              <a:t>N</a:t>
            </a:r>
            <a:r>
              <a:rPr spc="5" dirty="0" smtClean="0">
                <a:solidFill>
                  <a:srgbClr val="FFFFFF"/>
                </a:solidFill>
                <a:latin typeface="Arial"/>
                <a:cs typeface="Arial"/>
              </a:rPr>
              <a:t>D</a:t>
            </a:r>
            <a:r>
              <a:rPr lang="fr-FR" dirty="0">
                <a:solidFill>
                  <a:srgbClr val="FFFFFF"/>
                </a:solidFill>
                <a:latin typeface="Arial"/>
                <a:cs typeface="Arial"/>
              </a:rPr>
              <a:t> </a:t>
            </a:r>
            <a:r>
              <a:rPr lang="fr-FR" dirty="0" smtClean="0">
                <a:solidFill>
                  <a:srgbClr val="FFFFFF"/>
                </a:solidFill>
                <a:latin typeface="Arial"/>
                <a:cs typeface="Arial"/>
              </a:rPr>
              <a:t>(</a:t>
            </a:r>
            <a:r>
              <a:rPr spc="-5" dirty="0" err="1" smtClean="0">
                <a:solidFill>
                  <a:srgbClr val="FFFFFF"/>
                </a:solidFill>
                <a:latin typeface="Arial"/>
                <a:cs typeface="Arial"/>
              </a:rPr>
              <a:t>é</a:t>
            </a:r>
            <a:r>
              <a:rPr spc="0" dirty="0" err="1" smtClean="0">
                <a:solidFill>
                  <a:srgbClr val="FFFFFF"/>
                </a:solidFill>
                <a:latin typeface="Arial"/>
                <a:cs typeface="Arial"/>
              </a:rPr>
              <a:t>v</a:t>
            </a:r>
            <a:r>
              <a:rPr spc="5" dirty="0" err="1" smtClean="0">
                <a:solidFill>
                  <a:srgbClr val="FFFFFF"/>
                </a:solidFill>
                <a:latin typeface="Arial"/>
                <a:cs typeface="Arial"/>
              </a:rPr>
              <a:t>al</a:t>
            </a:r>
            <a:r>
              <a:rPr spc="15" dirty="0" err="1" smtClean="0">
                <a:solidFill>
                  <a:srgbClr val="FFFFFF"/>
                </a:solidFill>
                <a:latin typeface="Arial"/>
                <a:cs typeface="Arial"/>
              </a:rPr>
              <a:t>u</a:t>
            </a:r>
            <a:r>
              <a:rPr spc="0" dirty="0" err="1" smtClean="0">
                <a:solidFill>
                  <a:srgbClr val="FFFFFF"/>
                </a:solidFill>
                <a:latin typeface="Arial"/>
                <a:cs typeface="Arial"/>
              </a:rPr>
              <a:t>a</a:t>
            </a:r>
            <a:r>
              <a:rPr spc="35" dirty="0" err="1" smtClean="0">
                <a:solidFill>
                  <a:srgbClr val="FFFFFF"/>
                </a:solidFill>
                <a:latin typeface="Arial"/>
                <a:cs typeface="Arial"/>
              </a:rPr>
              <a:t>t</a:t>
            </a:r>
            <a:r>
              <a:rPr spc="20" dirty="0" err="1" smtClean="0">
                <a:solidFill>
                  <a:srgbClr val="FFFFFF"/>
                </a:solidFill>
                <a:latin typeface="Arial"/>
                <a:cs typeface="Arial"/>
              </a:rPr>
              <a:t>io</a:t>
            </a:r>
            <a:r>
              <a:rPr spc="10" dirty="0" err="1" smtClean="0">
                <a:solidFill>
                  <a:srgbClr val="FFFFFF"/>
                </a:solidFill>
                <a:latin typeface="Arial"/>
                <a:cs typeface="Arial"/>
              </a:rPr>
              <a:t>n</a:t>
            </a:r>
            <a:r>
              <a:rPr spc="10" dirty="0" smtClean="0">
                <a:solidFill>
                  <a:srgbClr val="FFFFFF"/>
                </a:solidFill>
                <a:latin typeface="Arial"/>
                <a:cs typeface="Arial"/>
              </a:rPr>
              <a:t> </a:t>
            </a:r>
            <a:r>
              <a:rPr spc="40" dirty="0" smtClean="0">
                <a:solidFill>
                  <a:srgbClr val="FFFFFF"/>
                </a:solidFill>
                <a:latin typeface="Arial"/>
                <a:cs typeface="Arial"/>
              </a:rPr>
              <a:t>m</a:t>
            </a:r>
            <a:r>
              <a:rPr spc="10" dirty="0" smtClean="0">
                <a:solidFill>
                  <a:srgbClr val="FFFFFF"/>
                </a:solidFill>
                <a:latin typeface="Arial"/>
                <a:cs typeface="Arial"/>
              </a:rPr>
              <a:t>ul</a:t>
            </a:r>
            <a:r>
              <a:rPr spc="35" dirty="0" smtClean="0">
                <a:solidFill>
                  <a:srgbClr val="FFFFFF"/>
                </a:solidFill>
                <a:latin typeface="Arial"/>
                <a:cs typeface="Arial"/>
              </a:rPr>
              <a:t>t</a:t>
            </a:r>
            <a:r>
              <a:rPr spc="5" dirty="0" smtClean="0">
                <a:solidFill>
                  <a:srgbClr val="FFFFFF"/>
                </a:solidFill>
                <a:latin typeface="Arial"/>
                <a:cs typeface="Arial"/>
              </a:rPr>
              <a:t>i</a:t>
            </a:r>
            <a:r>
              <a:rPr spc="45" dirty="0" smtClean="0">
                <a:solidFill>
                  <a:srgbClr val="FFFFFF"/>
                </a:solidFill>
                <a:latin typeface="Arial"/>
                <a:cs typeface="Arial"/>
              </a:rPr>
              <a:t>p</a:t>
            </a:r>
            <a:r>
              <a:rPr spc="5" dirty="0" smtClean="0">
                <a:solidFill>
                  <a:srgbClr val="FFFFFF"/>
                </a:solidFill>
                <a:latin typeface="Arial"/>
                <a:cs typeface="Arial"/>
              </a:rPr>
              <a:t>r</a:t>
            </a:r>
            <a:r>
              <a:rPr spc="25" dirty="0" smtClean="0">
                <a:solidFill>
                  <a:srgbClr val="FFFFFF"/>
                </a:solidFill>
                <a:latin typeface="Arial"/>
                <a:cs typeface="Arial"/>
              </a:rPr>
              <a:t>o</a:t>
            </a:r>
            <a:r>
              <a:rPr spc="15" dirty="0" smtClean="0">
                <a:solidFill>
                  <a:srgbClr val="FFFFFF"/>
                </a:solidFill>
                <a:latin typeface="Arial"/>
                <a:cs typeface="Arial"/>
              </a:rPr>
              <a:t>f</a:t>
            </a:r>
            <a:r>
              <a:rPr spc="10" dirty="0" smtClean="0">
                <a:solidFill>
                  <a:srgbClr val="FFFFFF"/>
                </a:solidFill>
                <a:latin typeface="Arial"/>
                <a:cs typeface="Arial"/>
              </a:rPr>
              <a:t>e</a:t>
            </a:r>
            <a:r>
              <a:rPr spc="20" dirty="0" smtClean="0">
                <a:solidFill>
                  <a:srgbClr val="FFFFFF"/>
                </a:solidFill>
                <a:latin typeface="Arial"/>
                <a:cs typeface="Arial"/>
              </a:rPr>
              <a:t>s</a:t>
            </a:r>
            <a:r>
              <a:rPr spc="15" dirty="0" smtClean="0">
                <a:solidFill>
                  <a:srgbClr val="FFFFFF"/>
                </a:solidFill>
                <a:latin typeface="Arial"/>
                <a:cs typeface="Arial"/>
              </a:rPr>
              <a:t>s</a:t>
            </a:r>
            <a:r>
              <a:rPr spc="20" dirty="0" smtClean="0">
                <a:solidFill>
                  <a:srgbClr val="FFFFFF"/>
                </a:solidFill>
                <a:latin typeface="Arial"/>
                <a:cs typeface="Arial"/>
              </a:rPr>
              <a:t>io</a:t>
            </a:r>
            <a:r>
              <a:rPr spc="10" dirty="0" smtClean="0">
                <a:solidFill>
                  <a:srgbClr val="FFFFFF"/>
                </a:solidFill>
                <a:latin typeface="Arial"/>
                <a:cs typeface="Arial"/>
              </a:rPr>
              <a:t>nne</a:t>
            </a:r>
            <a:r>
              <a:rPr spc="5" dirty="0" smtClean="0">
                <a:solidFill>
                  <a:srgbClr val="FFFFFF"/>
                </a:solidFill>
                <a:latin typeface="Arial"/>
                <a:cs typeface="Arial"/>
              </a:rPr>
              <a:t>ll</a:t>
            </a:r>
            <a:r>
              <a:rPr spc="-10" dirty="0" smtClean="0">
                <a:solidFill>
                  <a:srgbClr val="FFFFFF"/>
                </a:solidFill>
                <a:latin typeface="Arial"/>
                <a:cs typeface="Arial"/>
              </a:rPr>
              <a:t>e</a:t>
            </a:r>
            <a:r>
              <a:rPr spc="-55" dirty="0" smtClean="0">
                <a:solidFill>
                  <a:srgbClr val="FFFFFF"/>
                </a:solidFill>
                <a:latin typeface="Arial"/>
                <a:cs typeface="Arial"/>
              </a:rPr>
              <a:t>)</a:t>
            </a:r>
            <a:endParaRPr dirty="0">
              <a:latin typeface="Arial"/>
              <a:cs typeface="Arial"/>
            </a:endParaRPr>
          </a:p>
        </p:txBody>
      </p:sp>
      <p:sp>
        <p:nvSpPr>
          <p:cNvPr id="147" name="object 47"/>
          <p:cNvSpPr txBox="1"/>
          <p:nvPr/>
        </p:nvSpPr>
        <p:spPr>
          <a:xfrm>
            <a:off x="6168161" y="6050936"/>
            <a:ext cx="5952490" cy="646430"/>
          </a:xfrm>
          <a:prstGeom prst="rect">
            <a:avLst/>
          </a:prstGeom>
        </p:spPr>
        <p:txBody>
          <a:bodyPr vert="horz" wrap="square" lIns="0" tIns="0" rIns="0" bIns="0" rtlCol="0">
            <a:noAutofit/>
          </a:bodyPr>
          <a:lstStyle/>
          <a:p>
            <a:pPr marL="12700" marR="12700" algn="just">
              <a:lnSpc>
                <a:spcPct val="104099"/>
              </a:lnSpc>
            </a:pPr>
            <a:r>
              <a:rPr sz="800" spc="45" dirty="0" smtClean="0">
                <a:solidFill>
                  <a:srgbClr val="EF7E23"/>
                </a:solidFill>
                <a:latin typeface="Arial"/>
                <a:cs typeface="Arial"/>
              </a:rPr>
              <a:t>*</a:t>
            </a:r>
            <a:r>
              <a:rPr sz="800" spc="-60" dirty="0" smtClean="0">
                <a:solidFill>
                  <a:srgbClr val="2B2B2A"/>
                </a:solidFill>
                <a:latin typeface="Arial"/>
                <a:cs typeface="Arial"/>
              </a:rPr>
              <a:t>É</a:t>
            </a:r>
            <a:r>
              <a:rPr sz="800" spc="25" dirty="0" smtClean="0">
                <a:solidFill>
                  <a:srgbClr val="2B2B2A"/>
                </a:solidFill>
                <a:latin typeface="Arial"/>
                <a:cs typeface="Arial"/>
              </a:rPr>
              <a:t>q</a:t>
            </a:r>
            <a:r>
              <a:rPr sz="800" spc="-5" dirty="0" smtClean="0">
                <a:solidFill>
                  <a:srgbClr val="2B2B2A"/>
                </a:solidFill>
                <a:latin typeface="Arial"/>
                <a:cs typeface="Arial"/>
              </a:rPr>
              <a:t>u</a:t>
            </a:r>
            <a:r>
              <a:rPr sz="800" spc="-25" dirty="0" smtClean="0">
                <a:solidFill>
                  <a:srgbClr val="2B2B2A"/>
                </a:solidFill>
                <a:latin typeface="Arial"/>
                <a:cs typeface="Arial"/>
              </a:rPr>
              <a:t>i</a:t>
            </a:r>
            <a:r>
              <a:rPr sz="800" spc="25" dirty="0" smtClean="0">
                <a:solidFill>
                  <a:srgbClr val="2B2B2A"/>
                </a:solidFill>
                <a:latin typeface="Arial"/>
                <a:cs typeface="Arial"/>
              </a:rPr>
              <a:t>p</a:t>
            </a:r>
            <a:r>
              <a:rPr sz="800" spc="-15" dirty="0" smtClean="0">
                <a:solidFill>
                  <a:srgbClr val="2B2B2A"/>
                </a:solidFill>
                <a:latin typeface="Arial"/>
                <a:cs typeface="Arial"/>
              </a:rPr>
              <a:t>e</a:t>
            </a:r>
            <a:r>
              <a:rPr sz="800" spc="-10" dirty="0" smtClean="0">
                <a:solidFill>
                  <a:srgbClr val="2B2B2A"/>
                </a:solidFill>
                <a:latin typeface="Arial"/>
                <a:cs typeface="Arial"/>
              </a:rPr>
              <a:t>s </a:t>
            </a:r>
            <a:r>
              <a:rPr sz="800" spc="-80" dirty="0" smtClean="0">
                <a:solidFill>
                  <a:srgbClr val="2B2B2A"/>
                </a:solidFill>
                <a:latin typeface="Arial"/>
                <a:cs typeface="Arial"/>
              </a:rPr>
              <a:t> </a:t>
            </a:r>
            <a:r>
              <a:rPr sz="800" spc="25" dirty="0" smtClean="0">
                <a:solidFill>
                  <a:srgbClr val="2B2B2A"/>
                </a:solidFill>
                <a:latin typeface="Arial"/>
                <a:cs typeface="Arial"/>
              </a:rPr>
              <a:t>d</a:t>
            </a:r>
            <a:r>
              <a:rPr sz="800" spc="-25" dirty="0" smtClean="0">
                <a:solidFill>
                  <a:srgbClr val="2B2B2A"/>
                </a:solidFill>
                <a:latin typeface="Arial"/>
                <a:cs typeface="Arial"/>
              </a:rPr>
              <a:t>e </a:t>
            </a:r>
            <a:r>
              <a:rPr sz="800" spc="-80" dirty="0" smtClean="0">
                <a:solidFill>
                  <a:srgbClr val="2B2B2A"/>
                </a:solidFill>
                <a:latin typeface="Arial"/>
                <a:cs typeface="Arial"/>
              </a:rPr>
              <a:t> </a:t>
            </a:r>
            <a:r>
              <a:rPr sz="800" spc="25" dirty="0" smtClean="0">
                <a:solidFill>
                  <a:srgbClr val="2B2B2A"/>
                </a:solidFill>
                <a:latin typeface="Arial"/>
                <a:cs typeface="Arial"/>
              </a:rPr>
              <a:t>p</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10" dirty="0" smtClean="0">
                <a:solidFill>
                  <a:srgbClr val="2B2B2A"/>
                </a:solidFill>
                <a:latin typeface="Arial"/>
                <a:cs typeface="Arial"/>
              </a:rPr>
              <a:t>o</a:t>
            </a:r>
            <a:r>
              <a:rPr sz="800" spc="25" dirty="0" smtClean="0">
                <a:solidFill>
                  <a:srgbClr val="2B2B2A"/>
                </a:solidFill>
                <a:latin typeface="Arial"/>
                <a:cs typeface="Arial"/>
              </a:rPr>
              <a:t>p</a:t>
            </a:r>
            <a:r>
              <a:rPr sz="800" spc="-10" dirty="0" smtClean="0">
                <a:solidFill>
                  <a:srgbClr val="2B2B2A"/>
                </a:solidFill>
                <a:latin typeface="Arial"/>
                <a:cs typeface="Arial"/>
              </a:rPr>
              <a:t>s</a:t>
            </a:r>
            <a:r>
              <a:rPr sz="800" spc="-5" dirty="0" smtClean="0">
                <a:solidFill>
                  <a:srgbClr val="2B2B2A"/>
                </a:solidFill>
                <a:latin typeface="Arial"/>
                <a:cs typeface="Arial"/>
              </a:rPr>
              <a:t>y</a:t>
            </a:r>
            <a:r>
              <a:rPr sz="800" spc="5" dirty="0" smtClean="0">
                <a:solidFill>
                  <a:srgbClr val="2B2B2A"/>
                </a:solidFill>
                <a:latin typeface="Arial"/>
                <a:cs typeface="Arial"/>
              </a:rPr>
              <a:t>c</a:t>
            </a:r>
            <a:r>
              <a:rPr sz="800" spc="-5" dirty="0" smtClean="0">
                <a:solidFill>
                  <a:srgbClr val="2B2B2A"/>
                </a:solidFill>
                <a:latin typeface="Arial"/>
                <a:cs typeface="Arial"/>
              </a:rPr>
              <a:t>h</a:t>
            </a:r>
            <a:r>
              <a:rPr sz="800" spc="-25" dirty="0" smtClean="0">
                <a:solidFill>
                  <a:srgbClr val="2B2B2A"/>
                </a:solidFill>
                <a:latin typeface="Arial"/>
                <a:cs typeface="Arial"/>
              </a:rPr>
              <a:t>ia</a:t>
            </a:r>
            <a:r>
              <a:rPr sz="800" spc="10" dirty="0" smtClean="0">
                <a:solidFill>
                  <a:srgbClr val="2B2B2A"/>
                </a:solidFill>
                <a:latin typeface="Arial"/>
                <a:cs typeface="Arial"/>
              </a:rPr>
              <a:t>t</a:t>
            </a:r>
            <a:r>
              <a:rPr sz="800" spc="-5" dirty="0" smtClean="0">
                <a:solidFill>
                  <a:srgbClr val="2B2B2A"/>
                </a:solidFill>
                <a:latin typeface="Arial"/>
                <a:cs typeface="Arial"/>
              </a:rPr>
              <a:t>r</a:t>
            </a:r>
            <a:r>
              <a:rPr sz="800" spc="-25" dirty="0" smtClean="0">
                <a:solidFill>
                  <a:srgbClr val="2B2B2A"/>
                </a:solidFill>
                <a:latin typeface="Arial"/>
                <a:cs typeface="Arial"/>
              </a:rPr>
              <a:t>ie </a:t>
            </a:r>
            <a:r>
              <a:rPr sz="800" spc="-80" dirty="0" smtClean="0">
                <a:solidFill>
                  <a:srgbClr val="2B2B2A"/>
                </a:solidFill>
                <a:latin typeface="Arial"/>
                <a:cs typeface="Arial"/>
              </a:rPr>
              <a:t> </a:t>
            </a:r>
            <a:r>
              <a:rPr sz="800" spc="-90" dirty="0" smtClean="0">
                <a:solidFill>
                  <a:srgbClr val="2B2B2A"/>
                </a:solidFill>
                <a:latin typeface="Arial"/>
                <a:cs typeface="Arial"/>
              </a:rPr>
              <a:t>(</a:t>
            </a:r>
            <a:r>
              <a:rPr sz="800" spc="-5" dirty="0" smtClean="0">
                <a:solidFill>
                  <a:srgbClr val="2B2B2A"/>
                </a:solidFill>
                <a:latin typeface="Arial"/>
                <a:cs typeface="Arial"/>
              </a:rPr>
              <a:t>s</a:t>
            </a:r>
            <a:r>
              <a:rPr sz="800" spc="-15" dirty="0" smtClean="0">
                <a:solidFill>
                  <a:srgbClr val="2B2B2A"/>
                </a:solidFill>
                <a:latin typeface="Arial"/>
                <a:cs typeface="Arial"/>
              </a:rPr>
              <a:t>e</a:t>
            </a:r>
            <a:r>
              <a:rPr sz="800" spc="15" dirty="0" smtClean="0">
                <a:solidFill>
                  <a:srgbClr val="2B2B2A"/>
                </a:solidFill>
                <a:latin typeface="Arial"/>
                <a:cs typeface="Arial"/>
              </a:rPr>
              <a:t>r</a:t>
            </a:r>
            <a:r>
              <a:rPr sz="800" spc="-15" dirty="0" smtClean="0">
                <a:solidFill>
                  <a:srgbClr val="2B2B2A"/>
                </a:solidFill>
                <a:latin typeface="Arial"/>
                <a:cs typeface="Arial"/>
              </a:rPr>
              <a:t>v</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s </a:t>
            </a:r>
            <a:r>
              <a:rPr sz="800" spc="-80" dirty="0" smtClean="0">
                <a:solidFill>
                  <a:srgbClr val="2B2B2A"/>
                </a:solidFill>
                <a:latin typeface="Arial"/>
                <a:cs typeface="Arial"/>
              </a:rPr>
              <a:t> </a:t>
            </a:r>
            <a:r>
              <a:rPr sz="800" spc="25" dirty="0" smtClean="0">
                <a:solidFill>
                  <a:srgbClr val="2B2B2A"/>
                </a:solidFill>
                <a:latin typeface="Arial"/>
                <a:cs typeface="Arial"/>
              </a:rPr>
              <a:t>d</a:t>
            </a:r>
            <a:r>
              <a:rPr sz="800" spc="-25" dirty="0" smtClean="0">
                <a:solidFill>
                  <a:srgbClr val="2B2B2A"/>
                </a:solidFill>
                <a:latin typeface="Arial"/>
                <a:cs typeface="Arial"/>
              </a:rPr>
              <a:t>e </a:t>
            </a:r>
            <a:r>
              <a:rPr sz="800" spc="-80" dirty="0" smtClean="0">
                <a:solidFill>
                  <a:srgbClr val="2B2B2A"/>
                </a:solidFill>
                <a:latin typeface="Arial"/>
                <a:cs typeface="Arial"/>
              </a:rPr>
              <a:t> </a:t>
            </a:r>
            <a:r>
              <a:rPr sz="800" spc="25" dirty="0" smtClean="0">
                <a:solidFill>
                  <a:srgbClr val="2B2B2A"/>
                </a:solidFill>
                <a:latin typeface="Arial"/>
                <a:cs typeface="Arial"/>
              </a:rPr>
              <a:t>p</a:t>
            </a:r>
            <a:r>
              <a:rPr sz="800" spc="-10" dirty="0" smtClean="0">
                <a:solidFill>
                  <a:srgbClr val="2B2B2A"/>
                </a:solidFill>
                <a:latin typeface="Arial"/>
                <a:cs typeface="Arial"/>
              </a:rPr>
              <a:t>s</a:t>
            </a:r>
            <a:r>
              <a:rPr sz="800" spc="-5" dirty="0" smtClean="0">
                <a:solidFill>
                  <a:srgbClr val="2B2B2A"/>
                </a:solidFill>
                <a:latin typeface="Arial"/>
                <a:cs typeface="Arial"/>
              </a:rPr>
              <a:t>y</a:t>
            </a:r>
            <a:r>
              <a:rPr sz="800" spc="5" dirty="0" smtClean="0">
                <a:solidFill>
                  <a:srgbClr val="2B2B2A"/>
                </a:solidFill>
                <a:latin typeface="Arial"/>
                <a:cs typeface="Arial"/>
              </a:rPr>
              <a:t>c</a:t>
            </a:r>
            <a:r>
              <a:rPr sz="800" spc="-5" dirty="0" smtClean="0">
                <a:solidFill>
                  <a:srgbClr val="2B2B2A"/>
                </a:solidFill>
                <a:latin typeface="Arial"/>
                <a:cs typeface="Arial"/>
              </a:rPr>
              <a:t>h</a:t>
            </a:r>
            <a:r>
              <a:rPr sz="800" spc="-25" dirty="0" smtClean="0">
                <a:solidFill>
                  <a:srgbClr val="2B2B2A"/>
                </a:solidFill>
                <a:latin typeface="Arial"/>
                <a:cs typeface="Arial"/>
              </a:rPr>
              <a:t>ia</a:t>
            </a:r>
            <a:r>
              <a:rPr sz="800" spc="10" dirty="0" smtClean="0">
                <a:solidFill>
                  <a:srgbClr val="2B2B2A"/>
                </a:solidFill>
                <a:latin typeface="Arial"/>
                <a:cs typeface="Arial"/>
              </a:rPr>
              <a:t>t</a:t>
            </a:r>
            <a:r>
              <a:rPr sz="800" spc="-5" dirty="0" smtClean="0">
                <a:solidFill>
                  <a:srgbClr val="2B2B2A"/>
                </a:solidFill>
                <a:latin typeface="Arial"/>
                <a:cs typeface="Arial"/>
              </a:rPr>
              <a:t>r</a:t>
            </a:r>
            <a:r>
              <a:rPr sz="800" spc="-25" dirty="0" smtClean="0">
                <a:solidFill>
                  <a:srgbClr val="2B2B2A"/>
                </a:solidFill>
                <a:latin typeface="Arial"/>
                <a:cs typeface="Arial"/>
              </a:rPr>
              <a:t>ie </a:t>
            </a:r>
            <a:r>
              <a:rPr sz="800" spc="-80" dirty="0" smtClean="0">
                <a:solidFill>
                  <a:srgbClr val="2B2B2A"/>
                </a:solidFill>
                <a:latin typeface="Arial"/>
                <a:cs typeface="Arial"/>
              </a:rPr>
              <a:t> </a:t>
            </a:r>
            <a:r>
              <a:rPr sz="800" spc="-25" dirty="0" smtClean="0">
                <a:solidFill>
                  <a:srgbClr val="2B2B2A"/>
                </a:solidFill>
                <a:latin typeface="Arial"/>
                <a:cs typeface="Arial"/>
              </a:rPr>
              <a:t>i</a:t>
            </a:r>
            <a:r>
              <a:rPr sz="800" spc="-10" dirty="0" smtClean="0">
                <a:solidFill>
                  <a:srgbClr val="2B2B2A"/>
                </a:solidFill>
                <a:latin typeface="Arial"/>
                <a:cs typeface="Arial"/>
              </a:rPr>
              <a:t>n</a:t>
            </a:r>
            <a:r>
              <a:rPr sz="800" spc="-15" dirty="0" smtClean="0">
                <a:solidFill>
                  <a:srgbClr val="2B2B2A"/>
                </a:solidFill>
                <a:latin typeface="Arial"/>
                <a:cs typeface="Arial"/>
              </a:rPr>
              <a:t>fa</a:t>
            </a:r>
            <a:r>
              <a:rPr sz="800" spc="-10" dirty="0" smtClean="0">
                <a:solidFill>
                  <a:srgbClr val="2B2B2A"/>
                </a:solidFill>
                <a:latin typeface="Arial"/>
                <a:cs typeface="Arial"/>
              </a:rPr>
              <a:t>n</a:t>
            </a:r>
            <a:r>
              <a:rPr sz="800" spc="0" dirty="0" smtClean="0">
                <a:solidFill>
                  <a:srgbClr val="2B2B2A"/>
                </a:solidFill>
                <a:latin typeface="Arial"/>
                <a:cs typeface="Arial"/>
              </a:rPr>
              <a:t>t</a:t>
            </a:r>
            <a:r>
              <a:rPr sz="800" spc="15" dirty="0" smtClean="0">
                <a:solidFill>
                  <a:srgbClr val="2B2B2A"/>
                </a:solidFill>
                <a:latin typeface="Arial"/>
                <a:cs typeface="Arial"/>
              </a:rPr>
              <a:t>o</a:t>
            </a:r>
            <a:r>
              <a:rPr sz="800" spc="25" dirty="0" smtClean="0">
                <a:solidFill>
                  <a:srgbClr val="2B2B2A"/>
                </a:solidFill>
                <a:latin typeface="Arial"/>
                <a:cs typeface="Arial"/>
              </a:rPr>
              <a:t>-</a:t>
            </a:r>
            <a:r>
              <a:rPr sz="800" spc="-25" dirty="0" smtClean="0">
                <a:solidFill>
                  <a:srgbClr val="2B2B2A"/>
                </a:solidFill>
                <a:latin typeface="Arial"/>
                <a:cs typeface="Arial"/>
              </a:rPr>
              <a:t>j</a:t>
            </a:r>
            <a:r>
              <a:rPr sz="800" spc="0" dirty="0" smtClean="0">
                <a:solidFill>
                  <a:srgbClr val="2B2B2A"/>
                </a:solidFill>
                <a:latin typeface="Arial"/>
                <a:cs typeface="Arial"/>
              </a:rPr>
              <a:t>u</a:t>
            </a:r>
            <a:r>
              <a:rPr sz="800" spc="-30" dirty="0" smtClean="0">
                <a:solidFill>
                  <a:srgbClr val="2B2B2A"/>
                </a:solidFill>
                <a:latin typeface="Arial"/>
                <a:cs typeface="Arial"/>
              </a:rPr>
              <a:t>v</a:t>
            </a:r>
            <a:r>
              <a:rPr sz="800" spc="-15" dirty="0" smtClean="0">
                <a:solidFill>
                  <a:srgbClr val="2B2B2A"/>
                </a:solidFill>
                <a:latin typeface="Arial"/>
                <a:cs typeface="Arial"/>
              </a:rPr>
              <a:t>é</a:t>
            </a:r>
            <a:r>
              <a:rPr sz="800" spc="-5" dirty="0" smtClean="0">
                <a:solidFill>
                  <a:srgbClr val="2B2B2A"/>
                </a:solidFill>
                <a:latin typeface="Arial"/>
                <a:cs typeface="Arial"/>
              </a:rPr>
              <a:t>n</a:t>
            </a:r>
            <a:r>
              <a:rPr sz="800" spc="-25" dirty="0" smtClean="0">
                <a:solidFill>
                  <a:srgbClr val="2B2B2A"/>
                </a:solidFill>
                <a:latin typeface="Arial"/>
                <a:cs typeface="Arial"/>
              </a:rPr>
              <a:t>ile </a:t>
            </a:r>
            <a:r>
              <a:rPr sz="800" spc="-80" dirty="0" smtClean="0">
                <a:solidFill>
                  <a:srgbClr val="2B2B2A"/>
                </a:solidFill>
                <a:latin typeface="Arial"/>
                <a:cs typeface="Arial"/>
              </a:rPr>
              <a:t> </a:t>
            </a:r>
            <a:r>
              <a:rPr sz="800" spc="25" dirty="0" smtClean="0">
                <a:solidFill>
                  <a:srgbClr val="2B2B2A"/>
                </a:solidFill>
                <a:latin typeface="Arial"/>
                <a:cs typeface="Arial"/>
              </a:rPr>
              <a:t>d</a:t>
            </a:r>
            <a:r>
              <a:rPr sz="800" spc="10" dirty="0" smtClean="0">
                <a:solidFill>
                  <a:srgbClr val="2B2B2A"/>
                </a:solidFill>
                <a:latin typeface="Arial"/>
                <a:cs typeface="Arial"/>
              </a:rPr>
              <a:t>o</a:t>
            </a:r>
            <a:r>
              <a:rPr sz="800" spc="-10" dirty="0" smtClean="0">
                <a:solidFill>
                  <a:srgbClr val="2B2B2A"/>
                </a:solidFill>
                <a:latin typeface="Arial"/>
                <a:cs typeface="Arial"/>
              </a:rPr>
              <a:t>n</a:t>
            </a:r>
            <a:r>
              <a:rPr sz="800" spc="15" dirty="0" smtClean="0">
                <a:solidFill>
                  <a:srgbClr val="2B2B2A"/>
                </a:solidFill>
                <a:latin typeface="Arial"/>
                <a:cs typeface="Arial"/>
              </a:rPr>
              <a:t>t </a:t>
            </a:r>
            <a:r>
              <a:rPr sz="800" spc="-80" dirty="0" smtClean="0">
                <a:solidFill>
                  <a:srgbClr val="2B2B2A"/>
                </a:solidFill>
                <a:latin typeface="Arial"/>
                <a:cs typeface="Arial"/>
              </a:rPr>
              <a:t> </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10" dirty="0" smtClean="0">
                <a:solidFill>
                  <a:srgbClr val="2B2B2A"/>
                </a:solidFill>
                <a:latin typeface="Arial"/>
                <a:cs typeface="Arial"/>
              </a:rPr>
              <a:t>t</a:t>
            </a:r>
            <a:r>
              <a:rPr sz="800" spc="-15" dirty="0" smtClean="0">
                <a:solidFill>
                  <a:srgbClr val="2B2B2A"/>
                </a:solidFill>
                <a:latin typeface="Arial"/>
                <a:cs typeface="Arial"/>
              </a:rPr>
              <a:t>re</a:t>
            </a:r>
            <a:r>
              <a:rPr sz="800" spc="-10" dirty="0" smtClean="0">
                <a:solidFill>
                  <a:srgbClr val="2B2B2A"/>
                </a:solidFill>
                <a:latin typeface="Arial"/>
                <a:cs typeface="Arial"/>
              </a:rPr>
              <a:t>s</a:t>
            </a:r>
            <a:r>
              <a:rPr sz="800" spc="30" dirty="0" smtClean="0">
                <a:solidFill>
                  <a:srgbClr val="2B2B2A"/>
                </a:solidFill>
                <a:latin typeface="Arial"/>
                <a:cs typeface="Arial"/>
              </a:rPr>
              <a:t>-</a:t>
            </a:r>
            <a:r>
              <a:rPr sz="800" spc="15" dirty="0" smtClean="0">
                <a:solidFill>
                  <a:srgbClr val="2B2B2A"/>
                </a:solidFill>
                <a:latin typeface="Arial"/>
                <a:cs typeface="Arial"/>
              </a:rPr>
              <a:t>m</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15" dirty="0" smtClean="0">
                <a:solidFill>
                  <a:srgbClr val="2B2B2A"/>
                </a:solidFill>
                <a:latin typeface="Arial"/>
                <a:cs typeface="Arial"/>
              </a:rPr>
              <a:t>o</a:t>
            </a:r>
            <a:r>
              <a:rPr sz="800" spc="30" dirty="0" smtClean="0">
                <a:solidFill>
                  <a:srgbClr val="2B2B2A"/>
                </a:solidFill>
                <a:latin typeface="Arial"/>
                <a:cs typeface="Arial"/>
              </a:rPr>
              <a:t>-</a:t>
            </a:r>
            <a:r>
              <a:rPr sz="800" spc="25" dirty="0" smtClean="0">
                <a:solidFill>
                  <a:srgbClr val="2B2B2A"/>
                </a:solidFill>
                <a:latin typeface="Arial"/>
                <a:cs typeface="Arial"/>
              </a:rPr>
              <a:t>p</a:t>
            </a:r>
            <a:r>
              <a:rPr sz="800" spc="-10" dirty="0" smtClean="0">
                <a:solidFill>
                  <a:srgbClr val="2B2B2A"/>
                </a:solidFill>
                <a:latin typeface="Arial"/>
                <a:cs typeface="Arial"/>
              </a:rPr>
              <a:t>s</a:t>
            </a:r>
            <a:r>
              <a:rPr sz="800" spc="-5" dirty="0" smtClean="0">
                <a:solidFill>
                  <a:srgbClr val="2B2B2A"/>
                </a:solidFill>
                <a:latin typeface="Arial"/>
                <a:cs typeface="Arial"/>
              </a:rPr>
              <a:t>y</a:t>
            </a:r>
            <a:r>
              <a:rPr sz="800" spc="5" dirty="0" smtClean="0">
                <a:solidFill>
                  <a:srgbClr val="2B2B2A"/>
                </a:solidFill>
                <a:latin typeface="Arial"/>
                <a:cs typeface="Arial"/>
              </a:rPr>
              <a:t>c</a:t>
            </a:r>
            <a:r>
              <a:rPr sz="800" spc="-5" dirty="0" smtClean="0">
                <a:solidFill>
                  <a:srgbClr val="2B2B2A"/>
                </a:solidFill>
                <a:latin typeface="Arial"/>
                <a:cs typeface="Arial"/>
              </a:rPr>
              <a:t>h</a:t>
            </a:r>
            <a:r>
              <a:rPr sz="800" spc="10" dirty="0" smtClean="0">
                <a:solidFill>
                  <a:srgbClr val="2B2B2A"/>
                </a:solidFill>
                <a:latin typeface="Arial"/>
                <a:cs typeface="Arial"/>
              </a:rPr>
              <a:t>o</a:t>
            </a:r>
            <a:r>
              <a:rPr sz="800" spc="-25" dirty="0" smtClean="0">
                <a:solidFill>
                  <a:srgbClr val="2B2B2A"/>
                </a:solidFill>
                <a:latin typeface="Arial"/>
                <a:cs typeface="Arial"/>
              </a:rPr>
              <a:t>l</a:t>
            </a:r>
            <a:r>
              <a:rPr sz="800" spc="10" dirty="0" smtClean="0">
                <a:solidFill>
                  <a:srgbClr val="2B2B2A"/>
                </a:solidFill>
                <a:latin typeface="Arial"/>
                <a:cs typeface="Arial"/>
              </a:rPr>
              <a:t>og</a:t>
            </a:r>
            <a:r>
              <a:rPr sz="800" spc="-25" dirty="0" smtClean="0">
                <a:solidFill>
                  <a:srgbClr val="2B2B2A"/>
                </a:solidFill>
                <a:latin typeface="Arial"/>
                <a:cs typeface="Arial"/>
              </a:rPr>
              <a:t>i</a:t>
            </a:r>
            <a:r>
              <a:rPr sz="800" spc="25" dirty="0" smtClean="0">
                <a:solidFill>
                  <a:srgbClr val="2B2B2A"/>
                </a:solidFill>
                <a:latin typeface="Arial"/>
                <a:cs typeface="Arial"/>
              </a:rPr>
              <a:t>q</a:t>
            </a:r>
            <a:r>
              <a:rPr sz="800" spc="-5" dirty="0" smtClean="0">
                <a:solidFill>
                  <a:srgbClr val="2B2B2A"/>
                </a:solidFill>
                <a:latin typeface="Arial"/>
                <a:cs typeface="Arial"/>
              </a:rPr>
              <a:t>u</a:t>
            </a:r>
            <a:r>
              <a:rPr sz="800" spc="-15" dirty="0" smtClean="0">
                <a:solidFill>
                  <a:srgbClr val="2B2B2A"/>
                </a:solidFill>
                <a:latin typeface="Arial"/>
                <a:cs typeface="Arial"/>
              </a:rPr>
              <a:t>e</a:t>
            </a:r>
            <a:r>
              <a:rPr sz="800" spc="-10" dirty="0" smtClean="0">
                <a:solidFill>
                  <a:srgbClr val="2B2B2A"/>
                </a:solidFill>
                <a:latin typeface="Arial"/>
                <a:cs typeface="Arial"/>
              </a:rPr>
              <a:t>s </a:t>
            </a:r>
            <a:r>
              <a:rPr sz="800" spc="-80" dirty="0" smtClean="0">
                <a:solidFill>
                  <a:srgbClr val="2B2B2A"/>
                </a:solidFill>
                <a:latin typeface="Arial"/>
                <a:cs typeface="Arial"/>
              </a:rPr>
              <a:t> </a:t>
            </a:r>
            <a:r>
              <a:rPr sz="800" spc="30" dirty="0" smtClean="0">
                <a:solidFill>
                  <a:srgbClr val="2B2B2A"/>
                </a:solidFill>
                <a:latin typeface="Arial"/>
                <a:cs typeface="Arial"/>
              </a:rPr>
              <a:t>- </a:t>
            </a:r>
            <a:r>
              <a:rPr sz="800" spc="-80" dirty="0" smtClean="0">
                <a:solidFill>
                  <a:srgbClr val="2B2B2A"/>
                </a:solidFill>
                <a:latin typeface="Arial"/>
                <a:cs typeface="Arial"/>
              </a:rPr>
              <a:t> </a:t>
            </a:r>
            <a:r>
              <a:rPr sz="800" spc="-5" dirty="0" smtClean="0">
                <a:solidFill>
                  <a:srgbClr val="2B2B2A"/>
                </a:solidFill>
                <a:latin typeface="Arial"/>
                <a:cs typeface="Arial"/>
              </a:rPr>
              <a:t>C</a:t>
            </a:r>
            <a:r>
              <a:rPr sz="800" spc="15" dirty="0" smtClean="0">
                <a:solidFill>
                  <a:srgbClr val="2B2B2A"/>
                </a:solidFill>
                <a:latin typeface="Arial"/>
                <a:cs typeface="Arial"/>
              </a:rPr>
              <a:t>M</a:t>
            </a:r>
            <a:r>
              <a:rPr sz="800" spc="-70" dirty="0" smtClean="0">
                <a:solidFill>
                  <a:srgbClr val="2B2B2A"/>
                </a:solidFill>
                <a:latin typeface="Arial"/>
                <a:cs typeface="Arial"/>
              </a:rPr>
              <a:t>P</a:t>
            </a:r>
            <a:r>
              <a:rPr sz="800" spc="-65" dirty="0" smtClean="0">
                <a:solidFill>
                  <a:srgbClr val="2B2B2A"/>
                </a:solidFill>
                <a:latin typeface="Arial"/>
                <a:cs typeface="Arial"/>
              </a:rPr>
              <a:t>)</a:t>
            </a:r>
            <a:r>
              <a:rPr sz="800" spc="0" dirty="0" smtClean="0">
                <a:solidFill>
                  <a:srgbClr val="2B2B2A"/>
                </a:solidFill>
                <a:latin typeface="Arial"/>
                <a:cs typeface="Arial"/>
              </a:rPr>
              <a:t>, </a:t>
            </a:r>
            <a:r>
              <a:rPr sz="800" spc="-80" dirty="0" smtClean="0">
                <a:solidFill>
                  <a:srgbClr val="2B2B2A"/>
                </a:solidFill>
                <a:latin typeface="Arial"/>
                <a:cs typeface="Arial"/>
              </a:rPr>
              <a:t> </a:t>
            </a:r>
            <a:r>
              <a:rPr sz="800" spc="-5" dirty="0" smtClean="0">
                <a:solidFill>
                  <a:srgbClr val="2B2B2A"/>
                </a:solidFill>
                <a:latin typeface="Arial"/>
                <a:cs typeface="Arial"/>
              </a:rPr>
              <a:t>s</a:t>
            </a:r>
            <a:r>
              <a:rPr sz="800" spc="-15" dirty="0" smtClean="0">
                <a:solidFill>
                  <a:srgbClr val="2B2B2A"/>
                </a:solidFill>
                <a:latin typeface="Arial"/>
                <a:cs typeface="Arial"/>
              </a:rPr>
              <a:t>e</a:t>
            </a:r>
            <a:r>
              <a:rPr sz="800" spc="15" dirty="0" smtClean="0">
                <a:solidFill>
                  <a:srgbClr val="2B2B2A"/>
                </a:solidFill>
                <a:latin typeface="Arial"/>
                <a:cs typeface="Arial"/>
              </a:rPr>
              <a:t>r</a:t>
            </a:r>
            <a:r>
              <a:rPr sz="800" spc="-15" dirty="0" smtClean="0">
                <a:solidFill>
                  <a:srgbClr val="2B2B2A"/>
                </a:solidFill>
                <a:latin typeface="Arial"/>
                <a:cs typeface="Arial"/>
              </a:rPr>
              <a:t>v</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s </a:t>
            </a:r>
            <a:r>
              <a:rPr sz="800" spc="-80" dirty="0" smtClean="0">
                <a:solidFill>
                  <a:srgbClr val="2B2B2A"/>
                </a:solidFill>
                <a:latin typeface="Arial"/>
                <a:cs typeface="Arial"/>
              </a:rPr>
              <a:t> </a:t>
            </a:r>
            <a:r>
              <a:rPr sz="800" spc="25" dirty="0" smtClean="0">
                <a:solidFill>
                  <a:srgbClr val="2B2B2A"/>
                </a:solidFill>
                <a:latin typeface="Arial"/>
                <a:cs typeface="Arial"/>
              </a:rPr>
              <a:t>d</a:t>
            </a:r>
            <a:r>
              <a:rPr sz="800" spc="-25" dirty="0" smtClean="0">
                <a:solidFill>
                  <a:srgbClr val="2B2B2A"/>
                </a:solidFill>
                <a:latin typeface="Arial"/>
                <a:cs typeface="Arial"/>
              </a:rPr>
              <a:t>e</a:t>
            </a:r>
            <a:r>
              <a:rPr sz="800" spc="-15" dirty="0" smtClean="0">
                <a:solidFill>
                  <a:srgbClr val="2B2B2A"/>
                </a:solidFill>
                <a:latin typeface="Arial"/>
                <a:cs typeface="Arial"/>
              </a:rPr>
              <a:t> </a:t>
            </a:r>
            <a:r>
              <a:rPr sz="800" spc="25" dirty="0" smtClean="0">
                <a:solidFill>
                  <a:srgbClr val="2B2B2A"/>
                </a:solidFill>
                <a:latin typeface="Arial"/>
                <a:cs typeface="Arial"/>
              </a:rPr>
              <a:t>p</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5" dirty="0" smtClean="0">
                <a:solidFill>
                  <a:srgbClr val="2B2B2A"/>
                </a:solidFill>
                <a:latin typeface="Arial"/>
                <a:cs typeface="Arial"/>
              </a:rPr>
              <a:t>ia</a:t>
            </a:r>
            <a:r>
              <a:rPr sz="800" spc="10" dirty="0" smtClean="0">
                <a:solidFill>
                  <a:srgbClr val="2B2B2A"/>
                </a:solidFill>
                <a:latin typeface="Arial"/>
                <a:cs typeface="Arial"/>
              </a:rPr>
              <a:t>t</a:t>
            </a:r>
            <a:r>
              <a:rPr sz="800" spc="-5" dirty="0" smtClean="0">
                <a:solidFill>
                  <a:srgbClr val="2B2B2A"/>
                </a:solidFill>
                <a:latin typeface="Arial"/>
                <a:cs typeface="Arial"/>
              </a:rPr>
              <a:t>r</a:t>
            </a:r>
            <a:r>
              <a:rPr sz="800" spc="-25" dirty="0" smtClean="0">
                <a:solidFill>
                  <a:srgbClr val="2B2B2A"/>
                </a:solidFill>
                <a:latin typeface="Arial"/>
                <a:cs typeface="Arial"/>
              </a:rPr>
              <a:t>i</a:t>
            </a:r>
            <a:r>
              <a:rPr sz="800" spc="-40" dirty="0" smtClean="0">
                <a:solidFill>
                  <a:srgbClr val="2B2B2A"/>
                </a:solidFill>
                <a:latin typeface="Arial"/>
                <a:cs typeface="Arial"/>
              </a:rPr>
              <a:t>e</a:t>
            </a:r>
            <a:r>
              <a:rPr sz="800" spc="0" dirty="0" smtClean="0">
                <a:solidFill>
                  <a:srgbClr val="2B2B2A"/>
                </a:solidFill>
                <a:latin typeface="Arial"/>
                <a:cs typeface="Arial"/>
              </a:rPr>
              <a:t>, </a:t>
            </a:r>
            <a:r>
              <a:rPr sz="800" spc="-70" dirty="0" smtClean="0">
                <a:solidFill>
                  <a:srgbClr val="2B2B2A"/>
                </a:solidFill>
                <a:latin typeface="Arial"/>
                <a:cs typeface="Arial"/>
              </a:rPr>
              <a:t> </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10" dirty="0" smtClean="0">
                <a:solidFill>
                  <a:srgbClr val="2B2B2A"/>
                </a:solidFill>
                <a:latin typeface="Arial"/>
                <a:cs typeface="Arial"/>
              </a:rPr>
              <a:t>t</a:t>
            </a:r>
            <a:r>
              <a:rPr sz="800" spc="-15" dirty="0" smtClean="0">
                <a:solidFill>
                  <a:srgbClr val="2B2B2A"/>
                </a:solidFill>
                <a:latin typeface="Arial"/>
                <a:cs typeface="Arial"/>
              </a:rPr>
              <a:t>re</a:t>
            </a:r>
            <a:r>
              <a:rPr sz="800" spc="-10" dirty="0" smtClean="0">
                <a:solidFill>
                  <a:srgbClr val="2B2B2A"/>
                </a:solidFill>
                <a:latin typeface="Arial"/>
                <a:cs typeface="Arial"/>
              </a:rPr>
              <a:t>s </a:t>
            </a:r>
            <a:r>
              <a:rPr sz="800" spc="-70" dirty="0" smtClean="0">
                <a:solidFill>
                  <a:srgbClr val="2B2B2A"/>
                </a:solidFill>
                <a:latin typeface="Arial"/>
                <a:cs typeface="Arial"/>
              </a:rPr>
              <a:t> </a:t>
            </a:r>
            <a:r>
              <a:rPr sz="800" spc="10" dirty="0" smtClean="0">
                <a:solidFill>
                  <a:srgbClr val="2B2B2A"/>
                </a:solidFill>
                <a:latin typeface="Arial"/>
                <a:cs typeface="Arial"/>
              </a:rPr>
              <a:t>d</a:t>
            </a:r>
            <a:r>
              <a:rPr sz="800" spc="-5" dirty="0" smtClean="0">
                <a:solidFill>
                  <a:srgbClr val="2B2B2A"/>
                </a:solidFill>
                <a:latin typeface="Arial"/>
                <a:cs typeface="Arial"/>
              </a:rPr>
              <a:t>’</a:t>
            </a:r>
            <a:r>
              <a:rPr sz="800" spc="-20" dirty="0" smtClean="0">
                <a:solidFill>
                  <a:srgbClr val="2B2B2A"/>
                </a:solidFill>
                <a:latin typeface="Arial"/>
                <a:cs typeface="Arial"/>
              </a:rPr>
              <a:t>a</a:t>
            </a:r>
            <a:r>
              <a:rPr sz="800" spc="25" dirty="0" smtClean="0">
                <a:solidFill>
                  <a:srgbClr val="2B2B2A"/>
                </a:solidFill>
                <a:latin typeface="Arial"/>
                <a:cs typeface="Arial"/>
              </a:rPr>
              <a:t>c</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5" dirty="0" smtClean="0">
                <a:solidFill>
                  <a:srgbClr val="2B2B2A"/>
                </a:solidFill>
                <a:latin typeface="Arial"/>
                <a:cs typeface="Arial"/>
              </a:rPr>
              <a:t>o</a:t>
            </a:r>
            <a:r>
              <a:rPr sz="800" spc="-10" dirty="0" smtClean="0">
                <a:solidFill>
                  <a:srgbClr val="2B2B2A"/>
                </a:solidFill>
                <a:latin typeface="Arial"/>
                <a:cs typeface="Arial"/>
              </a:rPr>
              <a:t>n </a:t>
            </a:r>
            <a:r>
              <a:rPr sz="800" spc="-70" dirty="0" smtClean="0">
                <a:solidFill>
                  <a:srgbClr val="2B2B2A"/>
                </a:solidFill>
                <a:latin typeface="Arial"/>
                <a:cs typeface="Arial"/>
              </a:rPr>
              <a:t> </a:t>
            </a:r>
            <a:r>
              <a:rPr sz="800" spc="10" dirty="0" smtClean="0">
                <a:solidFill>
                  <a:srgbClr val="2B2B2A"/>
                </a:solidFill>
                <a:latin typeface="Arial"/>
                <a:cs typeface="Arial"/>
              </a:rPr>
              <a:t>m</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10" dirty="0" smtClean="0">
                <a:solidFill>
                  <a:srgbClr val="2B2B2A"/>
                </a:solidFill>
                <a:latin typeface="Arial"/>
                <a:cs typeface="Arial"/>
              </a:rPr>
              <a:t>o</a:t>
            </a:r>
            <a:r>
              <a:rPr sz="800" spc="25" dirty="0" smtClean="0">
                <a:solidFill>
                  <a:srgbClr val="2B2B2A"/>
                </a:solidFill>
                <a:latin typeface="Arial"/>
                <a:cs typeface="Arial"/>
              </a:rPr>
              <a:t>-</a:t>
            </a:r>
            <a:r>
              <a:rPr sz="800" spc="-5" dirty="0" smtClean="0">
                <a:solidFill>
                  <a:srgbClr val="2B2B2A"/>
                </a:solidFill>
                <a:latin typeface="Arial"/>
                <a:cs typeface="Arial"/>
              </a:rPr>
              <a:t>s</a:t>
            </a:r>
            <a:r>
              <a:rPr sz="800" spc="5" dirty="0" smtClean="0">
                <a:solidFill>
                  <a:srgbClr val="2B2B2A"/>
                </a:solidFill>
                <a:latin typeface="Arial"/>
                <a:cs typeface="Arial"/>
              </a:rPr>
              <a:t>o</a:t>
            </a:r>
            <a:r>
              <a:rPr sz="800" spc="25" dirty="0" smtClean="0">
                <a:solidFill>
                  <a:srgbClr val="2B2B2A"/>
                </a:solidFill>
                <a:latin typeface="Arial"/>
                <a:cs typeface="Arial"/>
              </a:rPr>
              <a:t>c</a:t>
            </a:r>
            <a:r>
              <a:rPr sz="800" spc="-25" dirty="0" smtClean="0">
                <a:solidFill>
                  <a:srgbClr val="2B2B2A"/>
                </a:solidFill>
                <a:latin typeface="Arial"/>
                <a:cs typeface="Arial"/>
              </a:rPr>
              <a:t>i</a:t>
            </a:r>
            <a:r>
              <a:rPr sz="800" spc="-20" dirty="0" smtClean="0">
                <a:solidFill>
                  <a:srgbClr val="2B2B2A"/>
                </a:solidFill>
                <a:latin typeface="Arial"/>
                <a:cs typeface="Arial"/>
              </a:rPr>
              <a:t>a</a:t>
            </a:r>
            <a:r>
              <a:rPr sz="800" spc="-25" dirty="0" smtClean="0">
                <a:solidFill>
                  <a:srgbClr val="2B2B2A"/>
                </a:solidFill>
                <a:latin typeface="Arial"/>
                <a:cs typeface="Arial"/>
              </a:rPr>
              <a:t>le </a:t>
            </a:r>
            <a:r>
              <a:rPr sz="800" spc="-70" dirty="0" smtClean="0">
                <a:solidFill>
                  <a:srgbClr val="2B2B2A"/>
                </a:solidFill>
                <a:latin typeface="Arial"/>
                <a:cs typeface="Arial"/>
              </a:rPr>
              <a:t> </a:t>
            </a:r>
            <a:r>
              <a:rPr sz="800" spc="25" dirty="0" smtClean="0">
                <a:solidFill>
                  <a:srgbClr val="2B2B2A"/>
                </a:solidFill>
                <a:latin typeface="Arial"/>
                <a:cs typeface="Arial"/>
              </a:rPr>
              <a:t>p</a:t>
            </a:r>
            <a:r>
              <a:rPr sz="800" spc="-15" dirty="0" smtClean="0">
                <a:solidFill>
                  <a:srgbClr val="2B2B2A"/>
                </a:solidFill>
                <a:latin typeface="Arial"/>
                <a:cs typeface="Arial"/>
              </a:rPr>
              <a:t>ré</a:t>
            </a:r>
            <a:r>
              <a:rPr sz="800" spc="25" dirty="0" smtClean="0">
                <a:solidFill>
                  <a:srgbClr val="2B2B2A"/>
                </a:solidFill>
                <a:latin typeface="Arial"/>
                <a:cs typeface="Arial"/>
              </a:rPr>
              <a:t>c</a:t>
            </a:r>
            <a:r>
              <a:rPr sz="800" spc="5" dirty="0" smtClean="0">
                <a:solidFill>
                  <a:srgbClr val="2B2B2A"/>
                </a:solidFill>
                <a:latin typeface="Arial"/>
                <a:cs typeface="Arial"/>
              </a:rPr>
              <a:t>o</a:t>
            </a:r>
            <a:r>
              <a:rPr sz="800" spc="25" dirty="0" smtClean="0">
                <a:solidFill>
                  <a:srgbClr val="2B2B2A"/>
                </a:solidFill>
                <a:latin typeface="Arial"/>
                <a:cs typeface="Arial"/>
              </a:rPr>
              <a:t>c</a:t>
            </a:r>
            <a:r>
              <a:rPr sz="800" spc="-25" dirty="0" smtClean="0">
                <a:solidFill>
                  <a:srgbClr val="2B2B2A"/>
                </a:solidFill>
                <a:latin typeface="Arial"/>
                <a:cs typeface="Arial"/>
              </a:rPr>
              <a:t>e </a:t>
            </a:r>
            <a:r>
              <a:rPr sz="800" spc="-70" dirty="0" smtClean="0">
                <a:solidFill>
                  <a:srgbClr val="2B2B2A"/>
                </a:solidFill>
                <a:latin typeface="Arial"/>
                <a:cs typeface="Arial"/>
              </a:rPr>
              <a:t> </a:t>
            </a:r>
            <a:r>
              <a:rPr sz="800" spc="-85" dirty="0" smtClean="0">
                <a:solidFill>
                  <a:srgbClr val="2B2B2A"/>
                </a:solidFill>
                <a:latin typeface="Arial"/>
                <a:cs typeface="Arial"/>
              </a:rPr>
              <a:t>(</a:t>
            </a:r>
            <a:r>
              <a:rPr sz="800" spc="-20" dirty="0" smtClean="0">
                <a:solidFill>
                  <a:srgbClr val="2B2B2A"/>
                </a:solidFill>
                <a:latin typeface="Arial"/>
                <a:cs typeface="Arial"/>
              </a:rPr>
              <a:t>C</a:t>
            </a:r>
            <a:r>
              <a:rPr sz="800" spc="-15" dirty="0" smtClean="0">
                <a:solidFill>
                  <a:srgbClr val="2B2B2A"/>
                </a:solidFill>
                <a:latin typeface="Arial"/>
                <a:cs typeface="Arial"/>
              </a:rPr>
              <a:t>A</a:t>
            </a:r>
            <a:r>
              <a:rPr sz="800" spc="10" dirty="0" smtClean="0">
                <a:solidFill>
                  <a:srgbClr val="2B2B2A"/>
                </a:solidFill>
                <a:latin typeface="Arial"/>
                <a:cs typeface="Arial"/>
              </a:rPr>
              <a:t>M</a:t>
            </a:r>
            <a:r>
              <a:rPr sz="800" spc="-20" dirty="0" smtClean="0">
                <a:solidFill>
                  <a:srgbClr val="2B2B2A"/>
                </a:solidFill>
                <a:latin typeface="Arial"/>
                <a:cs typeface="Arial"/>
              </a:rPr>
              <a:t>S</a:t>
            </a:r>
            <a:r>
              <a:rPr sz="800" spc="-70" dirty="0" smtClean="0">
                <a:solidFill>
                  <a:srgbClr val="2B2B2A"/>
                </a:solidFill>
                <a:latin typeface="Arial"/>
                <a:cs typeface="Arial"/>
              </a:rPr>
              <a:t>P</a:t>
            </a:r>
            <a:r>
              <a:rPr sz="800" spc="-65" dirty="0" smtClean="0">
                <a:solidFill>
                  <a:srgbClr val="2B2B2A"/>
                </a:solidFill>
                <a:latin typeface="Arial"/>
                <a:cs typeface="Arial"/>
              </a:rPr>
              <a:t>)</a:t>
            </a:r>
            <a:r>
              <a:rPr sz="800" spc="0" dirty="0" smtClean="0">
                <a:solidFill>
                  <a:srgbClr val="2B2B2A"/>
                </a:solidFill>
                <a:latin typeface="Arial"/>
                <a:cs typeface="Arial"/>
              </a:rPr>
              <a:t>, </a:t>
            </a:r>
            <a:r>
              <a:rPr sz="800" spc="-70" dirty="0" smtClean="0">
                <a:solidFill>
                  <a:srgbClr val="2B2B2A"/>
                </a:solidFill>
                <a:latin typeface="Arial"/>
                <a:cs typeface="Arial"/>
              </a:rPr>
              <a:t> </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10" dirty="0" smtClean="0">
                <a:solidFill>
                  <a:srgbClr val="2B2B2A"/>
                </a:solidFill>
                <a:latin typeface="Arial"/>
                <a:cs typeface="Arial"/>
              </a:rPr>
              <a:t>t</a:t>
            </a:r>
            <a:r>
              <a:rPr sz="800" spc="-15" dirty="0" smtClean="0">
                <a:solidFill>
                  <a:srgbClr val="2B2B2A"/>
                </a:solidFill>
                <a:latin typeface="Arial"/>
                <a:cs typeface="Arial"/>
              </a:rPr>
              <a:t>re</a:t>
            </a:r>
            <a:r>
              <a:rPr sz="800" spc="-10" dirty="0" smtClean="0">
                <a:solidFill>
                  <a:srgbClr val="2B2B2A"/>
                </a:solidFill>
                <a:latin typeface="Arial"/>
                <a:cs typeface="Arial"/>
              </a:rPr>
              <a:t>s </a:t>
            </a:r>
            <a:r>
              <a:rPr sz="800" spc="-70" dirty="0" smtClean="0">
                <a:solidFill>
                  <a:srgbClr val="2B2B2A"/>
                </a:solidFill>
                <a:latin typeface="Arial"/>
                <a:cs typeface="Arial"/>
              </a:rPr>
              <a:t> </a:t>
            </a:r>
            <a:r>
              <a:rPr sz="800" spc="10" dirty="0" smtClean="0">
                <a:solidFill>
                  <a:srgbClr val="2B2B2A"/>
                </a:solidFill>
                <a:latin typeface="Arial"/>
                <a:cs typeface="Arial"/>
              </a:rPr>
              <a:t>m</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10" dirty="0" smtClean="0">
                <a:solidFill>
                  <a:srgbClr val="2B2B2A"/>
                </a:solidFill>
                <a:latin typeface="Arial"/>
                <a:cs typeface="Arial"/>
              </a:rPr>
              <a:t>o</a:t>
            </a:r>
            <a:r>
              <a:rPr sz="800" spc="30" dirty="0" smtClean="0">
                <a:solidFill>
                  <a:srgbClr val="2B2B2A"/>
                </a:solidFill>
                <a:latin typeface="Arial"/>
                <a:cs typeface="Arial"/>
              </a:rPr>
              <a:t>-</a:t>
            </a:r>
            <a:r>
              <a:rPr sz="800" spc="25" dirty="0" smtClean="0">
                <a:solidFill>
                  <a:srgbClr val="2B2B2A"/>
                </a:solidFill>
                <a:latin typeface="Arial"/>
                <a:cs typeface="Arial"/>
              </a:rPr>
              <a:t>p</a:t>
            </a:r>
            <a:r>
              <a:rPr sz="800" spc="-10" dirty="0" smtClean="0">
                <a:solidFill>
                  <a:srgbClr val="2B2B2A"/>
                </a:solidFill>
                <a:latin typeface="Arial"/>
                <a:cs typeface="Arial"/>
              </a:rPr>
              <a:t>s</a:t>
            </a:r>
            <a:r>
              <a:rPr sz="800" spc="-5" dirty="0" smtClean="0">
                <a:solidFill>
                  <a:srgbClr val="2B2B2A"/>
                </a:solidFill>
                <a:latin typeface="Arial"/>
                <a:cs typeface="Arial"/>
              </a:rPr>
              <a:t>y</a:t>
            </a:r>
            <a:r>
              <a:rPr sz="800" spc="5" dirty="0" smtClean="0">
                <a:solidFill>
                  <a:srgbClr val="2B2B2A"/>
                </a:solidFill>
                <a:latin typeface="Arial"/>
                <a:cs typeface="Arial"/>
              </a:rPr>
              <a:t>c</a:t>
            </a:r>
            <a:r>
              <a:rPr sz="800" spc="-5" dirty="0" smtClean="0">
                <a:solidFill>
                  <a:srgbClr val="2B2B2A"/>
                </a:solidFill>
                <a:latin typeface="Arial"/>
                <a:cs typeface="Arial"/>
              </a:rPr>
              <a:t>h</a:t>
            </a:r>
            <a:r>
              <a:rPr sz="800" spc="10" dirty="0" smtClean="0">
                <a:solidFill>
                  <a:srgbClr val="2B2B2A"/>
                </a:solidFill>
                <a:latin typeface="Arial"/>
                <a:cs typeface="Arial"/>
              </a:rPr>
              <a:t>o</a:t>
            </a:r>
            <a:r>
              <a:rPr sz="800" spc="30" dirty="0" smtClean="0">
                <a:solidFill>
                  <a:srgbClr val="2B2B2A"/>
                </a:solidFill>
                <a:latin typeface="Arial"/>
                <a:cs typeface="Arial"/>
              </a:rPr>
              <a:t>-</a:t>
            </a:r>
            <a:r>
              <a:rPr sz="800" spc="25" dirty="0" smtClean="0">
                <a:solidFill>
                  <a:srgbClr val="2B2B2A"/>
                </a:solidFill>
                <a:latin typeface="Arial"/>
                <a:cs typeface="Arial"/>
              </a:rPr>
              <a:t>p</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0" dirty="0" smtClean="0">
                <a:solidFill>
                  <a:srgbClr val="2B2B2A"/>
                </a:solidFill>
                <a:latin typeface="Arial"/>
                <a:cs typeface="Arial"/>
              </a:rPr>
              <a:t>a</a:t>
            </a:r>
            <a:r>
              <a:rPr sz="800" spc="5" dirty="0" smtClean="0">
                <a:solidFill>
                  <a:srgbClr val="2B2B2A"/>
                </a:solidFill>
                <a:latin typeface="Arial"/>
                <a:cs typeface="Arial"/>
              </a:rPr>
              <a:t>gog</a:t>
            </a:r>
            <a:r>
              <a:rPr sz="800" spc="-25" dirty="0" smtClean="0">
                <a:solidFill>
                  <a:srgbClr val="2B2B2A"/>
                </a:solidFill>
                <a:latin typeface="Arial"/>
                <a:cs typeface="Arial"/>
              </a:rPr>
              <a:t>i</a:t>
            </a:r>
            <a:r>
              <a:rPr sz="800" spc="25" dirty="0" smtClean="0">
                <a:solidFill>
                  <a:srgbClr val="2B2B2A"/>
                </a:solidFill>
                <a:latin typeface="Arial"/>
                <a:cs typeface="Arial"/>
              </a:rPr>
              <a:t>q</a:t>
            </a:r>
            <a:r>
              <a:rPr sz="800" spc="-5" dirty="0" smtClean="0">
                <a:solidFill>
                  <a:srgbClr val="2B2B2A"/>
                </a:solidFill>
                <a:latin typeface="Arial"/>
                <a:cs typeface="Arial"/>
              </a:rPr>
              <a:t>u</a:t>
            </a:r>
            <a:r>
              <a:rPr sz="800" spc="-15" dirty="0" smtClean="0">
                <a:solidFill>
                  <a:srgbClr val="2B2B2A"/>
                </a:solidFill>
                <a:latin typeface="Arial"/>
                <a:cs typeface="Arial"/>
              </a:rPr>
              <a:t>e</a:t>
            </a:r>
            <a:r>
              <a:rPr sz="800" spc="-10" dirty="0" smtClean="0">
                <a:solidFill>
                  <a:srgbClr val="2B2B2A"/>
                </a:solidFill>
                <a:latin typeface="Arial"/>
                <a:cs typeface="Arial"/>
              </a:rPr>
              <a:t>s </a:t>
            </a:r>
            <a:r>
              <a:rPr sz="800" spc="-70" dirty="0" smtClean="0">
                <a:solidFill>
                  <a:srgbClr val="2B2B2A"/>
                </a:solidFill>
                <a:latin typeface="Arial"/>
                <a:cs typeface="Arial"/>
              </a:rPr>
              <a:t> </a:t>
            </a:r>
            <a:r>
              <a:rPr sz="800" spc="-85" dirty="0" smtClean="0">
                <a:solidFill>
                  <a:srgbClr val="2B2B2A"/>
                </a:solidFill>
                <a:latin typeface="Arial"/>
                <a:cs typeface="Arial"/>
              </a:rPr>
              <a:t>(</a:t>
            </a:r>
            <a:r>
              <a:rPr sz="800" spc="-5" dirty="0" smtClean="0">
                <a:solidFill>
                  <a:srgbClr val="2B2B2A"/>
                </a:solidFill>
                <a:latin typeface="Arial"/>
                <a:cs typeface="Arial"/>
              </a:rPr>
              <a:t>C</a:t>
            </a:r>
            <a:r>
              <a:rPr sz="800" spc="10" dirty="0" smtClean="0">
                <a:solidFill>
                  <a:srgbClr val="2B2B2A"/>
                </a:solidFill>
                <a:latin typeface="Arial"/>
                <a:cs typeface="Arial"/>
              </a:rPr>
              <a:t>M</a:t>
            </a:r>
            <a:r>
              <a:rPr sz="800" spc="-55" dirty="0" smtClean="0">
                <a:solidFill>
                  <a:srgbClr val="2B2B2A"/>
                </a:solidFill>
                <a:latin typeface="Arial"/>
                <a:cs typeface="Arial"/>
              </a:rPr>
              <a:t>PP)</a:t>
            </a:r>
            <a:r>
              <a:rPr sz="800" spc="0" dirty="0" smtClean="0">
                <a:solidFill>
                  <a:srgbClr val="2B2B2A"/>
                </a:solidFill>
                <a:latin typeface="Arial"/>
                <a:cs typeface="Arial"/>
              </a:rPr>
              <a:t>, </a:t>
            </a:r>
            <a:r>
              <a:rPr sz="800" spc="-70" dirty="0" smtClean="0">
                <a:solidFill>
                  <a:srgbClr val="2B2B2A"/>
                </a:solidFill>
                <a:latin typeface="Arial"/>
                <a:cs typeface="Arial"/>
              </a:rPr>
              <a:t> </a:t>
            </a:r>
            <a:r>
              <a:rPr sz="800" spc="-15" dirty="0" smtClean="0">
                <a:solidFill>
                  <a:srgbClr val="2B2B2A"/>
                </a:solidFill>
                <a:latin typeface="Arial"/>
                <a:cs typeface="Arial"/>
              </a:rPr>
              <a:t>ré</a:t>
            </a:r>
            <a:r>
              <a:rPr sz="800" spc="-5" dirty="0" smtClean="0">
                <a:solidFill>
                  <a:srgbClr val="2B2B2A"/>
                </a:solidFill>
                <a:latin typeface="Arial"/>
                <a:cs typeface="Arial"/>
              </a:rPr>
              <a:t>s</a:t>
            </a:r>
            <a:r>
              <a:rPr sz="800" spc="-15" dirty="0" smtClean="0">
                <a:solidFill>
                  <a:srgbClr val="2B2B2A"/>
                </a:solidFill>
                <a:latin typeface="Arial"/>
                <a:cs typeface="Arial"/>
              </a:rPr>
              <a:t>e</a:t>
            </a:r>
            <a:r>
              <a:rPr sz="800" spc="-20" dirty="0" smtClean="0">
                <a:solidFill>
                  <a:srgbClr val="2B2B2A"/>
                </a:solidFill>
                <a:latin typeface="Arial"/>
                <a:cs typeface="Arial"/>
              </a:rPr>
              <a:t>a</a:t>
            </a:r>
            <a:r>
              <a:rPr sz="800" spc="0" dirty="0" smtClean="0">
                <a:solidFill>
                  <a:srgbClr val="2B2B2A"/>
                </a:solidFill>
                <a:latin typeface="Arial"/>
                <a:cs typeface="Arial"/>
              </a:rPr>
              <a:t>u</a:t>
            </a:r>
            <a:r>
              <a:rPr sz="800" spc="-10" dirty="0" smtClean="0">
                <a:solidFill>
                  <a:srgbClr val="2B2B2A"/>
                </a:solidFill>
                <a:latin typeface="Arial"/>
                <a:cs typeface="Arial"/>
              </a:rPr>
              <a:t>x </a:t>
            </a:r>
            <a:r>
              <a:rPr sz="800" spc="-70" dirty="0" smtClean="0">
                <a:solidFill>
                  <a:srgbClr val="2B2B2A"/>
                </a:solidFill>
                <a:latin typeface="Arial"/>
                <a:cs typeface="Arial"/>
              </a:rPr>
              <a:t> </a:t>
            </a:r>
            <a:r>
              <a:rPr sz="800" spc="25" dirty="0" smtClean="0">
                <a:solidFill>
                  <a:srgbClr val="2B2B2A"/>
                </a:solidFill>
                <a:latin typeface="Arial"/>
                <a:cs typeface="Arial"/>
              </a:rPr>
              <a:t>d</a:t>
            </a:r>
            <a:r>
              <a:rPr sz="800" spc="-25" dirty="0" smtClean="0">
                <a:solidFill>
                  <a:srgbClr val="2B2B2A"/>
                </a:solidFill>
                <a:latin typeface="Arial"/>
                <a:cs typeface="Arial"/>
              </a:rPr>
              <a:t>e </a:t>
            </a:r>
            <a:r>
              <a:rPr sz="800" spc="-70" dirty="0" smtClean="0">
                <a:solidFill>
                  <a:srgbClr val="2B2B2A"/>
                </a:solidFill>
                <a:latin typeface="Arial"/>
                <a:cs typeface="Arial"/>
              </a:rPr>
              <a:t> </a:t>
            </a:r>
            <a:r>
              <a:rPr sz="800" spc="-5" dirty="0" smtClean="0">
                <a:solidFill>
                  <a:srgbClr val="2B2B2A"/>
                </a:solidFill>
                <a:latin typeface="Arial"/>
                <a:cs typeface="Arial"/>
              </a:rPr>
              <a:t>s</a:t>
            </a:r>
            <a:r>
              <a:rPr sz="800" spc="5" dirty="0" smtClean="0">
                <a:solidFill>
                  <a:srgbClr val="2B2B2A"/>
                </a:solidFill>
                <a:latin typeface="Arial"/>
                <a:cs typeface="Arial"/>
              </a:rPr>
              <a:t>o</a:t>
            </a:r>
            <a:r>
              <a:rPr sz="800" spc="-25" dirty="0" smtClean="0">
                <a:solidFill>
                  <a:srgbClr val="2B2B2A"/>
                </a:solidFill>
                <a:latin typeface="Arial"/>
                <a:cs typeface="Arial"/>
              </a:rPr>
              <a:t>i</a:t>
            </a:r>
            <a:r>
              <a:rPr sz="800" spc="-5" dirty="0" smtClean="0">
                <a:solidFill>
                  <a:srgbClr val="2B2B2A"/>
                </a:solidFill>
                <a:latin typeface="Arial"/>
                <a:cs typeface="Arial"/>
              </a:rPr>
              <a:t>n</a:t>
            </a:r>
            <a:r>
              <a:rPr sz="800" spc="-10" dirty="0" smtClean="0">
                <a:solidFill>
                  <a:srgbClr val="2B2B2A"/>
                </a:solidFill>
                <a:latin typeface="Arial"/>
                <a:cs typeface="Arial"/>
              </a:rPr>
              <a:t>s</a:t>
            </a:r>
            <a:r>
              <a:rPr sz="800" spc="-5" dirty="0" smtClean="0">
                <a:solidFill>
                  <a:srgbClr val="2B2B2A"/>
                </a:solidFill>
                <a:latin typeface="Arial"/>
                <a:cs typeface="Arial"/>
              </a:rPr>
              <a:t> s</a:t>
            </a:r>
            <a:r>
              <a:rPr sz="800" spc="25" dirty="0" smtClean="0">
                <a:solidFill>
                  <a:srgbClr val="2B2B2A"/>
                </a:solidFill>
                <a:latin typeface="Arial"/>
                <a:cs typeface="Arial"/>
              </a:rPr>
              <a:t>p</a:t>
            </a:r>
            <a:r>
              <a:rPr sz="800" spc="-15" dirty="0" smtClean="0">
                <a:solidFill>
                  <a:srgbClr val="2B2B2A"/>
                </a:solidFill>
                <a:latin typeface="Arial"/>
                <a:cs typeface="Arial"/>
              </a:rPr>
              <a:t>é</a:t>
            </a:r>
            <a:r>
              <a:rPr sz="800" spc="25" dirty="0" smtClean="0">
                <a:solidFill>
                  <a:srgbClr val="2B2B2A"/>
                </a:solidFill>
                <a:latin typeface="Arial"/>
                <a:cs typeface="Arial"/>
              </a:rPr>
              <a:t>c</a:t>
            </a:r>
            <a:r>
              <a:rPr sz="800" spc="-25" dirty="0" smtClean="0">
                <a:solidFill>
                  <a:srgbClr val="2B2B2A"/>
                </a:solidFill>
                <a:latin typeface="Arial"/>
                <a:cs typeface="Arial"/>
              </a:rPr>
              <a:t>i</a:t>
            </a:r>
            <a:r>
              <a:rPr sz="800" spc="-20" dirty="0" smtClean="0">
                <a:solidFill>
                  <a:srgbClr val="2B2B2A"/>
                </a:solidFill>
                <a:latin typeface="Arial"/>
                <a:cs typeface="Arial"/>
              </a:rPr>
              <a:t>a</a:t>
            </a:r>
            <a:r>
              <a:rPr sz="800" spc="-25" dirty="0" smtClean="0">
                <a:solidFill>
                  <a:srgbClr val="2B2B2A"/>
                </a:solidFill>
                <a:latin typeface="Arial"/>
                <a:cs typeface="Arial"/>
              </a:rPr>
              <a:t>li</a:t>
            </a:r>
            <a:r>
              <a:rPr sz="800" spc="-5" dirty="0" smtClean="0">
                <a:solidFill>
                  <a:srgbClr val="2B2B2A"/>
                </a:solidFill>
                <a:latin typeface="Arial"/>
                <a:cs typeface="Arial"/>
              </a:rPr>
              <a:t>s</a:t>
            </a:r>
            <a:r>
              <a:rPr sz="800" spc="-15" dirty="0" smtClean="0">
                <a:solidFill>
                  <a:srgbClr val="2B2B2A"/>
                </a:solidFill>
                <a:latin typeface="Arial"/>
                <a:cs typeface="Arial"/>
              </a:rPr>
              <a:t>é</a:t>
            </a:r>
            <a:r>
              <a:rPr sz="800" spc="-10" dirty="0" smtClean="0">
                <a:solidFill>
                  <a:srgbClr val="2B2B2A"/>
                </a:solidFill>
                <a:latin typeface="Arial"/>
                <a:cs typeface="Arial"/>
              </a:rPr>
              <a:t>s</a:t>
            </a:r>
            <a:r>
              <a:rPr sz="800" spc="-15" dirty="0" smtClean="0">
                <a:solidFill>
                  <a:srgbClr val="2B2B2A"/>
                </a:solidFill>
                <a:latin typeface="Arial"/>
                <a:cs typeface="Arial"/>
              </a:rPr>
              <a:t> </a:t>
            </a:r>
            <a:r>
              <a:rPr sz="800" spc="-5" dirty="0" smtClean="0">
                <a:solidFill>
                  <a:srgbClr val="2B2B2A"/>
                </a:solidFill>
                <a:latin typeface="Arial"/>
                <a:cs typeface="Arial"/>
              </a:rPr>
              <a:t>su</a:t>
            </a:r>
            <a:r>
              <a:rPr sz="800" spc="-15" dirty="0" smtClean="0">
                <a:solidFill>
                  <a:srgbClr val="2B2B2A"/>
                </a:solidFill>
                <a:latin typeface="Arial"/>
                <a:cs typeface="Arial"/>
              </a:rPr>
              <a:t>r </a:t>
            </a:r>
            <a:r>
              <a:rPr sz="800" spc="-25" dirty="0" smtClean="0">
                <a:solidFill>
                  <a:srgbClr val="2B2B2A"/>
                </a:solidFill>
                <a:latin typeface="Arial"/>
                <a:cs typeface="Arial"/>
              </a:rPr>
              <a:t>le</a:t>
            </a:r>
            <a:r>
              <a:rPr sz="800" spc="-15" dirty="0" smtClean="0">
                <a:solidFill>
                  <a:srgbClr val="2B2B2A"/>
                </a:solidFill>
                <a:latin typeface="Arial"/>
                <a:cs typeface="Arial"/>
              </a:rPr>
              <a:t> </a:t>
            </a:r>
            <a:r>
              <a:rPr sz="800" spc="25" dirty="0" smtClean="0">
                <a:solidFill>
                  <a:srgbClr val="2B2B2A"/>
                </a:solidFill>
                <a:latin typeface="Arial"/>
                <a:cs typeface="Arial"/>
              </a:rPr>
              <a:t>d</a:t>
            </a:r>
            <a:r>
              <a:rPr sz="800" spc="-25" dirty="0" smtClean="0">
                <a:solidFill>
                  <a:srgbClr val="2B2B2A"/>
                </a:solidFill>
                <a:latin typeface="Arial"/>
                <a:cs typeface="Arial"/>
              </a:rPr>
              <a:t>i</a:t>
            </a:r>
            <a:r>
              <a:rPr sz="800" spc="-20" dirty="0" smtClean="0">
                <a:solidFill>
                  <a:srgbClr val="2B2B2A"/>
                </a:solidFill>
                <a:latin typeface="Arial"/>
                <a:cs typeface="Arial"/>
              </a:rPr>
              <a:t>a</a:t>
            </a:r>
            <a:r>
              <a:rPr sz="800" spc="5" dirty="0" smtClean="0">
                <a:solidFill>
                  <a:srgbClr val="2B2B2A"/>
                </a:solidFill>
                <a:latin typeface="Arial"/>
                <a:cs typeface="Arial"/>
              </a:rPr>
              <a:t>g</a:t>
            </a:r>
            <a:r>
              <a:rPr sz="800" spc="-5" dirty="0" smtClean="0">
                <a:solidFill>
                  <a:srgbClr val="2B2B2A"/>
                </a:solidFill>
                <a:latin typeface="Arial"/>
                <a:cs typeface="Arial"/>
              </a:rPr>
              <a:t>n</a:t>
            </a:r>
            <a:r>
              <a:rPr sz="800" spc="5" dirty="0" smtClean="0">
                <a:solidFill>
                  <a:srgbClr val="2B2B2A"/>
                </a:solidFill>
                <a:latin typeface="Arial"/>
                <a:cs typeface="Arial"/>
              </a:rPr>
              <a:t>o</a:t>
            </a:r>
            <a:r>
              <a:rPr sz="800" spc="-5" dirty="0" smtClean="0">
                <a:solidFill>
                  <a:srgbClr val="2B2B2A"/>
                </a:solidFill>
                <a:latin typeface="Arial"/>
                <a:cs typeface="Arial"/>
              </a:rPr>
              <a:t>s</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20" dirty="0" smtClean="0">
                <a:solidFill>
                  <a:srgbClr val="2B2B2A"/>
                </a:solidFill>
                <a:latin typeface="Arial"/>
                <a:cs typeface="Arial"/>
              </a:rPr>
              <a:t>c</a:t>
            </a:r>
            <a:r>
              <a:rPr sz="800" spc="-15" dirty="0" smtClean="0">
                <a:solidFill>
                  <a:srgbClr val="2B2B2A"/>
                </a:solidFill>
                <a:latin typeface="Arial"/>
                <a:cs typeface="Arial"/>
              </a:rPr>
              <a:t> </a:t>
            </a:r>
            <a:r>
              <a:rPr sz="800" spc="-25" dirty="0" smtClean="0">
                <a:solidFill>
                  <a:srgbClr val="2B2B2A"/>
                </a:solidFill>
                <a:latin typeface="Arial"/>
                <a:cs typeface="Arial"/>
              </a:rPr>
              <a:t>e</a:t>
            </a:r>
            <a:r>
              <a:rPr sz="800" spc="15" dirty="0" smtClean="0">
                <a:solidFill>
                  <a:srgbClr val="2B2B2A"/>
                </a:solidFill>
                <a:latin typeface="Arial"/>
                <a:cs typeface="Arial"/>
              </a:rPr>
              <a:t>t</a:t>
            </a:r>
            <a:r>
              <a:rPr sz="800" spc="-15" dirty="0" smtClean="0">
                <a:solidFill>
                  <a:srgbClr val="2B2B2A"/>
                </a:solidFill>
                <a:latin typeface="Arial"/>
                <a:cs typeface="Arial"/>
              </a:rPr>
              <a:t> </a:t>
            </a:r>
            <a:r>
              <a:rPr sz="800" spc="-40" dirty="0" smtClean="0">
                <a:solidFill>
                  <a:srgbClr val="2B2B2A"/>
                </a:solidFill>
                <a:latin typeface="Arial"/>
                <a:cs typeface="Arial"/>
              </a:rPr>
              <a:t>l</a:t>
            </a:r>
            <a:r>
              <a:rPr sz="800" spc="-5" dirty="0" smtClean="0">
                <a:solidFill>
                  <a:srgbClr val="2B2B2A"/>
                </a:solidFill>
                <a:latin typeface="Arial"/>
                <a:cs typeface="Arial"/>
              </a:rPr>
              <a:t>’</a:t>
            </a:r>
            <a:r>
              <a:rPr sz="800" spc="-25" dirty="0" smtClean="0">
                <a:solidFill>
                  <a:srgbClr val="2B2B2A"/>
                </a:solidFill>
                <a:latin typeface="Arial"/>
                <a:cs typeface="Arial"/>
              </a:rPr>
              <a:t>é</a:t>
            </a:r>
            <a:r>
              <a:rPr sz="800" spc="-30" dirty="0" smtClean="0">
                <a:solidFill>
                  <a:srgbClr val="2B2B2A"/>
                </a:solidFill>
                <a:latin typeface="Arial"/>
                <a:cs typeface="Arial"/>
              </a:rPr>
              <a:t>v</a:t>
            </a:r>
            <a:r>
              <a:rPr sz="800" spc="-20" dirty="0" smtClean="0">
                <a:solidFill>
                  <a:srgbClr val="2B2B2A"/>
                </a:solidFill>
                <a:latin typeface="Arial"/>
                <a:cs typeface="Arial"/>
              </a:rPr>
              <a:t>a</a:t>
            </a:r>
            <a:r>
              <a:rPr sz="800" spc="-25" dirty="0" smtClean="0">
                <a:solidFill>
                  <a:srgbClr val="2B2B2A"/>
                </a:solidFill>
                <a:latin typeface="Arial"/>
                <a:cs typeface="Arial"/>
              </a:rPr>
              <a:t>l</a:t>
            </a:r>
            <a:r>
              <a:rPr sz="800" spc="-5" dirty="0" smtClean="0">
                <a:solidFill>
                  <a:srgbClr val="2B2B2A"/>
                </a:solidFill>
                <a:latin typeface="Arial"/>
                <a:cs typeface="Arial"/>
              </a:rPr>
              <a:t>u</a:t>
            </a:r>
            <a:r>
              <a:rPr sz="800" spc="-25" dirty="0" smtClean="0">
                <a:solidFill>
                  <a:srgbClr val="2B2B2A"/>
                </a:solidFill>
                <a:latin typeface="Arial"/>
                <a:cs typeface="Arial"/>
              </a:rPr>
              <a:t>a</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5" dirty="0" smtClean="0">
                <a:solidFill>
                  <a:srgbClr val="2B2B2A"/>
                </a:solidFill>
                <a:latin typeface="Arial"/>
                <a:cs typeface="Arial"/>
              </a:rPr>
              <a:t>o</a:t>
            </a:r>
            <a:r>
              <a:rPr sz="800" spc="-10" dirty="0" smtClean="0">
                <a:solidFill>
                  <a:srgbClr val="2B2B2A"/>
                </a:solidFill>
                <a:latin typeface="Arial"/>
                <a:cs typeface="Arial"/>
              </a:rPr>
              <a:t>n</a:t>
            </a:r>
            <a:r>
              <a:rPr sz="800" spc="-15" dirty="0" smtClean="0">
                <a:solidFill>
                  <a:srgbClr val="2B2B2A"/>
                </a:solidFill>
                <a:latin typeface="Arial"/>
                <a:cs typeface="Arial"/>
              </a:rPr>
              <a:t> </a:t>
            </a:r>
            <a:r>
              <a:rPr sz="800" spc="25" dirty="0" smtClean="0">
                <a:solidFill>
                  <a:srgbClr val="2B2B2A"/>
                </a:solidFill>
                <a:latin typeface="Arial"/>
                <a:cs typeface="Arial"/>
              </a:rPr>
              <a:t>d</a:t>
            </a:r>
            <a:r>
              <a:rPr sz="800" spc="-25" dirty="0" smtClean="0">
                <a:solidFill>
                  <a:srgbClr val="2B2B2A"/>
                </a:solidFill>
                <a:latin typeface="Arial"/>
                <a:cs typeface="Arial"/>
              </a:rPr>
              <a:t>e</a:t>
            </a:r>
            <a:r>
              <a:rPr sz="800" spc="-15" dirty="0" smtClean="0">
                <a:solidFill>
                  <a:srgbClr val="2B2B2A"/>
                </a:solidFill>
                <a:latin typeface="Arial"/>
                <a:cs typeface="Arial"/>
              </a:rPr>
              <a:t> </a:t>
            </a:r>
            <a:r>
              <a:rPr sz="800" spc="-40" dirty="0" smtClean="0">
                <a:solidFill>
                  <a:srgbClr val="2B2B2A"/>
                </a:solidFill>
                <a:latin typeface="Arial"/>
                <a:cs typeface="Arial"/>
              </a:rPr>
              <a:t>l</a:t>
            </a:r>
            <a:r>
              <a:rPr sz="800" spc="-5" dirty="0" smtClean="0">
                <a:solidFill>
                  <a:srgbClr val="2B2B2A"/>
                </a:solidFill>
                <a:latin typeface="Arial"/>
                <a:cs typeface="Arial"/>
              </a:rPr>
              <a:t>’</a:t>
            </a:r>
            <a:r>
              <a:rPr sz="800" spc="-20" dirty="0" smtClean="0">
                <a:solidFill>
                  <a:srgbClr val="2B2B2A"/>
                </a:solidFill>
                <a:latin typeface="Arial"/>
                <a:cs typeface="Arial"/>
              </a:rPr>
              <a:t>a</a:t>
            </a:r>
            <a:r>
              <a:rPr sz="800" spc="-5" dirty="0" smtClean="0">
                <a:solidFill>
                  <a:srgbClr val="2B2B2A"/>
                </a:solidFill>
                <a:latin typeface="Arial"/>
                <a:cs typeface="Arial"/>
              </a:rPr>
              <a:t>u</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5" dirty="0" smtClean="0">
                <a:solidFill>
                  <a:srgbClr val="2B2B2A"/>
                </a:solidFill>
                <a:latin typeface="Arial"/>
                <a:cs typeface="Arial"/>
              </a:rPr>
              <a:t>s</a:t>
            </a:r>
            <a:r>
              <a:rPr sz="800" spc="10" dirty="0" smtClean="0">
                <a:solidFill>
                  <a:srgbClr val="2B2B2A"/>
                </a:solidFill>
                <a:latin typeface="Arial"/>
                <a:cs typeface="Arial"/>
              </a:rPr>
              <a:t>m</a:t>
            </a:r>
            <a:r>
              <a:rPr sz="800" spc="-25" dirty="0" smtClean="0">
                <a:solidFill>
                  <a:srgbClr val="2B2B2A"/>
                </a:solidFill>
                <a:latin typeface="Arial"/>
                <a:cs typeface="Arial"/>
              </a:rPr>
              <a:t>e</a:t>
            </a:r>
            <a:r>
              <a:rPr sz="800" spc="-15" dirty="0" smtClean="0">
                <a:solidFill>
                  <a:srgbClr val="2B2B2A"/>
                </a:solidFill>
                <a:latin typeface="Arial"/>
                <a:cs typeface="Arial"/>
              </a:rPr>
              <a:t> </a:t>
            </a:r>
            <a:r>
              <a:rPr sz="800" spc="5" dirty="0" smtClean="0">
                <a:solidFill>
                  <a:srgbClr val="2B2B2A"/>
                </a:solidFill>
                <a:latin typeface="Arial"/>
                <a:cs typeface="Arial"/>
              </a:rPr>
              <a:t>o</a:t>
            </a:r>
            <a:r>
              <a:rPr sz="800" spc="-10" dirty="0" smtClean="0">
                <a:solidFill>
                  <a:srgbClr val="2B2B2A"/>
                </a:solidFill>
                <a:latin typeface="Arial"/>
                <a:cs typeface="Arial"/>
              </a:rPr>
              <a:t>u</a:t>
            </a:r>
            <a:r>
              <a:rPr sz="800" spc="-15" dirty="0" smtClean="0">
                <a:solidFill>
                  <a:srgbClr val="2B2B2A"/>
                </a:solidFill>
                <a:latin typeface="Arial"/>
                <a:cs typeface="Arial"/>
              </a:rPr>
              <a:t> </a:t>
            </a:r>
            <a:r>
              <a:rPr sz="800" spc="25" dirty="0" smtClean="0">
                <a:solidFill>
                  <a:srgbClr val="2B2B2A"/>
                </a:solidFill>
                <a:latin typeface="Arial"/>
                <a:cs typeface="Arial"/>
              </a:rPr>
              <a:t>p</a:t>
            </a:r>
            <a:r>
              <a:rPr sz="800" spc="-15" dirty="0" smtClean="0">
                <a:solidFill>
                  <a:srgbClr val="2B2B2A"/>
                </a:solidFill>
                <a:latin typeface="Arial"/>
                <a:cs typeface="Arial"/>
              </a:rPr>
              <a:t>r</a:t>
            </a:r>
            <a:r>
              <a:rPr sz="800" spc="-25" dirty="0" smtClean="0">
                <a:solidFill>
                  <a:srgbClr val="2B2B2A"/>
                </a:solidFill>
                <a:latin typeface="Arial"/>
                <a:cs typeface="Arial"/>
              </a:rPr>
              <a:t>a</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25" dirty="0" smtClean="0">
                <a:solidFill>
                  <a:srgbClr val="2B2B2A"/>
                </a:solidFill>
                <a:latin typeface="Arial"/>
                <a:cs typeface="Arial"/>
              </a:rPr>
              <a:t>i</a:t>
            </a:r>
            <a:r>
              <a:rPr sz="800" spc="-15" dirty="0" smtClean="0">
                <a:solidFill>
                  <a:srgbClr val="2B2B2A"/>
                </a:solidFill>
                <a:latin typeface="Arial"/>
                <a:cs typeface="Arial"/>
              </a:rPr>
              <a:t>e</a:t>
            </a:r>
            <a:r>
              <a:rPr sz="800" spc="-5" dirty="0" smtClean="0">
                <a:solidFill>
                  <a:srgbClr val="2B2B2A"/>
                </a:solidFill>
                <a:latin typeface="Arial"/>
                <a:cs typeface="Arial"/>
              </a:rPr>
              <a:t>n</a:t>
            </a:r>
            <a:r>
              <a:rPr sz="800" spc="-10" dirty="0" smtClean="0">
                <a:solidFill>
                  <a:srgbClr val="2B2B2A"/>
                </a:solidFill>
                <a:latin typeface="Arial"/>
                <a:cs typeface="Arial"/>
              </a:rPr>
              <a:t>s</a:t>
            </a:r>
            <a:r>
              <a:rPr sz="800" spc="-15" dirty="0" smtClean="0">
                <a:solidFill>
                  <a:srgbClr val="2B2B2A"/>
                </a:solidFill>
                <a:latin typeface="Arial"/>
                <a:cs typeface="Arial"/>
              </a:rPr>
              <a:t> </a:t>
            </a:r>
            <a:r>
              <a:rPr sz="800" spc="-25" dirty="0" smtClean="0">
                <a:solidFill>
                  <a:srgbClr val="2B2B2A"/>
                </a:solidFill>
                <a:latin typeface="Arial"/>
                <a:cs typeface="Arial"/>
              </a:rPr>
              <a:t>li</a:t>
            </a:r>
            <a:r>
              <a:rPr sz="800" spc="25" dirty="0" smtClean="0">
                <a:solidFill>
                  <a:srgbClr val="2B2B2A"/>
                </a:solidFill>
                <a:latin typeface="Arial"/>
                <a:cs typeface="Arial"/>
              </a:rPr>
              <a:t>b</a:t>
            </a:r>
            <a:r>
              <a:rPr sz="800" spc="-15" dirty="0" smtClean="0">
                <a:solidFill>
                  <a:srgbClr val="2B2B2A"/>
                </a:solidFill>
                <a:latin typeface="Arial"/>
                <a:cs typeface="Arial"/>
              </a:rPr>
              <a:t>ér</a:t>
            </a:r>
            <a:r>
              <a:rPr sz="800" spc="-20" dirty="0" smtClean="0">
                <a:solidFill>
                  <a:srgbClr val="2B2B2A"/>
                </a:solidFill>
                <a:latin typeface="Arial"/>
                <a:cs typeface="Arial"/>
              </a:rPr>
              <a:t>a</a:t>
            </a:r>
            <a:r>
              <a:rPr sz="800" spc="0" dirty="0" smtClean="0">
                <a:solidFill>
                  <a:srgbClr val="2B2B2A"/>
                </a:solidFill>
                <a:latin typeface="Arial"/>
                <a:cs typeface="Arial"/>
              </a:rPr>
              <a:t>u</a:t>
            </a:r>
            <a:r>
              <a:rPr sz="800" spc="-10" dirty="0" smtClean="0">
                <a:solidFill>
                  <a:srgbClr val="2B2B2A"/>
                </a:solidFill>
                <a:latin typeface="Arial"/>
                <a:cs typeface="Arial"/>
              </a:rPr>
              <a:t>x</a:t>
            </a:r>
            <a:r>
              <a:rPr sz="800" spc="-15" dirty="0" smtClean="0">
                <a:solidFill>
                  <a:srgbClr val="2B2B2A"/>
                </a:solidFill>
                <a:latin typeface="Arial"/>
                <a:cs typeface="Arial"/>
              </a:rPr>
              <a:t> </a:t>
            </a:r>
            <a:r>
              <a:rPr sz="800" spc="25" dirty="0" smtClean="0">
                <a:solidFill>
                  <a:srgbClr val="2B2B2A"/>
                </a:solidFill>
                <a:latin typeface="Arial"/>
                <a:cs typeface="Arial"/>
              </a:rPr>
              <a:t>c</a:t>
            </a:r>
            <a:r>
              <a:rPr sz="800" spc="5" dirty="0" smtClean="0">
                <a:solidFill>
                  <a:srgbClr val="2B2B2A"/>
                </a:solidFill>
                <a:latin typeface="Arial"/>
                <a:cs typeface="Arial"/>
              </a:rPr>
              <a:t>oo</a:t>
            </a:r>
            <a:r>
              <a:rPr sz="800" spc="-20" dirty="0" smtClean="0">
                <a:solidFill>
                  <a:srgbClr val="2B2B2A"/>
                </a:solidFill>
                <a:latin typeface="Arial"/>
                <a:cs typeface="Arial"/>
              </a:rPr>
              <a:t>r</a:t>
            </a:r>
            <a:r>
              <a:rPr sz="800" spc="25" dirty="0" smtClean="0">
                <a:solidFill>
                  <a:srgbClr val="2B2B2A"/>
                </a:solidFill>
                <a:latin typeface="Arial"/>
                <a:cs typeface="Arial"/>
              </a:rPr>
              <a:t>d</a:t>
            </a:r>
            <a:r>
              <a:rPr sz="800" spc="5" dirty="0" smtClean="0">
                <a:solidFill>
                  <a:srgbClr val="2B2B2A"/>
                </a:solidFill>
                <a:latin typeface="Arial"/>
                <a:cs typeface="Arial"/>
              </a:rPr>
              <a:t>o</a:t>
            </a:r>
            <a:r>
              <a:rPr sz="800" spc="-5" dirty="0" smtClean="0">
                <a:solidFill>
                  <a:srgbClr val="2B2B2A"/>
                </a:solidFill>
                <a:latin typeface="Arial"/>
                <a:cs typeface="Arial"/>
              </a:rPr>
              <a:t>nn</a:t>
            </a:r>
            <a:r>
              <a:rPr sz="800" spc="-15" dirty="0" smtClean="0">
                <a:solidFill>
                  <a:srgbClr val="2B2B2A"/>
                </a:solidFill>
                <a:latin typeface="Arial"/>
                <a:cs typeface="Arial"/>
              </a:rPr>
              <a:t>é</a:t>
            </a:r>
            <a:r>
              <a:rPr sz="800" spc="-10" dirty="0" smtClean="0">
                <a:solidFill>
                  <a:srgbClr val="2B2B2A"/>
                </a:solidFill>
                <a:latin typeface="Arial"/>
                <a:cs typeface="Arial"/>
              </a:rPr>
              <a:t>s</a:t>
            </a:r>
            <a:r>
              <a:rPr sz="800" spc="-15" dirty="0" smtClean="0">
                <a:solidFill>
                  <a:srgbClr val="2B2B2A"/>
                </a:solidFill>
                <a:latin typeface="Arial"/>
                <a:cs typeface="Arial"/>
              </a:rPr>
              <a:t> e</a:t>
            </a:r>
            <a:r>
              <a:rPr sz="800" spc="-10" dirty="0" smtClean="0">
                <a:solidFill>
                  <a:srgbClr val="2B2B2A"/>
                </a:solidFill>
                <a:latin typeface="Arial"/>
                <a:cs typeface="Arial"/>
              </a:rPr>
              <a:t>n</a:t>
            </a:r>
            <a:r>
              <a:rPr sz="800" spc="10" dirty="0" smtClean="0">
                <a:solidFill>
                  <a:srgbClr val="2B2B2A"/>
                </a:solidFill>
                <a:latin typeface="Arial"/>
                <a:cs typeface="Arial"/>
              </a:rPr>
              <a:t>t</a:t>
            </a:r>
            <a:r>
              <a:rPr sz="800" spc="-15" dirty="0" smtClean="0">
                <a:solidFill>
                  <a:srgbClr val="2B2B2A"/>
                </a:solidFill>
                <a:latin typeface="Arial"/>
                <a:cs typeface="Arial"/>
              </a:rPr>
              <a:t>r</a:t>
            </a:r>
            <a:r>
              <a:rPr sz="800" spc="-25" dirty="0" smtClean="0">
                <a:solidFill>
                  <a:srgbClr val="2B2B2A"/>
                </a:solidFill>
                <a:latin typeface="Arial"/>
                <a:cs typeface="Arial"/>
              </a:rPr>
              <a:t>e</a:t>
            </a:r>
            <a:r>
              <a:rPr sz="800" spc="-15" dirty="0" smtClean="0">
                <a:solidFill>
                  <a:srgbClr val="2B2B2A"/>
                </a:solidFill>
                <a:latin typeface="Arial"/>
                <a:cs typeface="Arial"/>
              </a:rPr>
              <a:t> </a:t>
            </a:r>
            <a:r>
              <a:rPr sz="800" spc="-20" dirty="0" smtClean="0">
                <a:solidFill>
                  <a:srgbClr val="2B2B2A"/>
                </a:solidFill>
                <a:latin typeface="Arial"/>
                <a:cs typeface="Arial"/>
              </a:rPr>
              <a:t>e</a:t>
            </a:r>
            <a:r>
              <a:rPr sz="800" spc="0" dirty="0" smtClean="0">
                <a:solidFill>
                  <a:srgbClr val="2B2B2A"/>
                </a:solidFill>
                <a:latin typeface="Arial"/>
                <a:cs typeface="Arial"/>
              </a:rPr>
              <a:t>u</a:t>
            </a:r>
            <a:r>
              <a:rPr sz="800" spc="-10" dirty="0" smtClean="0">
                <a:solidFill>
                  <a:srgbClr val="2B2B2A"/>
                </a:solidFill>
                <a:latin typeface="Arial"/>
                <a:cs typeface="Arial"/>
              </a:rPr>
              <a:t>x</a:t>
            </a:r>
            <a:r>
              <a:rPr sz="800" spc="-15" dirty="0" smtClean="0">
                <a:solidFill>
                  <a:srgbClr val="2B2B2A"/>
                </a:solidFill>
                <a:latin typeface="Arial"/>
                <a:cs typeface="Arial"/>
              </a:rPr>
              <a:t> </a:t>
            </a:r>
            <a:r>
              <a:rPr sz="800" spc="25" dirty="0" smtClean="0">
                <a:solidFill>
                  <a:srgbClr val="2B2B2A"/>
                </a:solidFill>
                <a:latin typeface="Arial"/>
                <a:cs typeface="Arial"/>
              </a:rPr>
              <a:t>p</a:t>
            </a:r>
            <a:r>
              <a:rPr sz="800" spc="-15" dirty="0" smtClean="0">
                <a:solidFill>
                  <a:srgbClr val="2B2B2A"/>
                </a:solidFill>
                <a:latin typeface="Arial"/>
                <a:cs typeface="Arial"/>
              </a:rPr>
              <a:t>ar </a:t>
            </a:r>
            <a:r>
              <a:rPr sz="800" spc="-5" dirty="0" smtClean="0">
                <a:solidFill>
                  <a:srgbClr val="2B2B2A"/>
                </a:solidFill>
                <a:latin typeface="Arial"/>
                <a:cs typeface="Arial"/>
              </a:rPr>
              <a:t>u</a:t>
            </a:r>
            <a:r>
              <a:rPr sz="800" spc="-10" dirty="0" smtClean="0">
                <a:solidFill>
                  <a:srgbClr val="2B2B2A"/>
                </a:solidFill>
                <a:latin typeface="Arial"/>
                <a:cs typeface="Arial"/>
              </a:rPr>
              <a:t>n</a:t>
            </a:r>
            <a:r>
              <a:rPr sz="800" spc="-15" dirty="0" smtClean="0">
                <a:solidFill>
                  <a:srgbClr val="2B2B2A"/>
                </a:solidFill>
                <a:latin typeface="Arial"/>
                <a:cs typeface="Arial"/>
              </a:rPr>
              <a:t> </a:t>
            </a:r>
            <a:r>
              <a:rPr sz="800" spc="10" dirty="0" smtClean="0">
                <a:solidFill>
                  <a:srgbClr val="2B2B2A"/>
                </a:solidFill>
                <a:latin typeface="Arial"/>
                <a:cs typeface="Arial"/>
              </a:rPr>
              <a:t>m</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15" dirty="0" smtClean="0">
                <a:solidFill>
                  <a:srgbClr val="2B2B2A"/>
                </a:solidFill>
                <a:latin typeface="Arial"/>
                <a:cs typeface="Arial"/>
              </a:rPr>
              <a:t>e</a:t>
            </a:r>
            <a:r>
              <a:rPr sz="800" spc="25" dirty="0" smtClean="0">
                <a:solidFill>
                  <a:srgbClr val="2B2B2A"/>
                </a:solidFill>
                <a:latin typeface="Arial"/>
                <a:cs typeface="Arial"/>
              </a:rPr>
              <a:t>c</a:t>
            </a:r>
            <a:r>
              <a:rPr sz="800" spc="-25" dirty="0" smtClean="0">
                <a:solidFill>
                  <a:srgbClr val="2B2B2A"/>
                </a:solidFill>
                <a:latin typeface="Arial"/>
                <a:cs typeface="Arial"/>
              </a:rPr>
              <a:t>i</a:t>
            </a:r>
            <a:r>
              <a:rPr sz="800" spc="-20" dirty="0" smtClean="0">
                <a:solidFill>
                  <a:srgbClr val="2B2B2A"/>
                </a:solidFill>
                <a:latin typeface="Arial"/>
                <a:cs typeface="Arial"/>
              </a:rPr>
              <a:t>n</a:t>
            </a:r>
            <a:r>
              <a:rPr sz="800" spc="0" dirty="0" smtClean="0">
                <a:solidFill>
                  <a:srgbClr val="2B2B2A"/>
                </a:solidFill>
                <a:latin typeface="Arial"/>
                <a:cs typeface="Arial"/>
              </a:rPr>
              <a:t>.</a:t>
            </a:r>
            <a:r>
              <a:rPr sz="800" spc="-15" dirty="0" smtClean="0">
                <a:solidFill>
                  <a:srgbClr val="2B2B2A"/>
                </a:solidFill>
                <a:latin typeface="Arial"/>
                <a:cs typeface="Arial"/>
              </a:rPr>
              <a:t> </a:t>
            </a:r>
            <a:r>
              <a:rPr sz="675" spc="15" baseline="30864" dirty="0" smtClean="0">
                <a:solidFill>
                  <a:srgbClr val="2F5595"/>
                </a:solidFill>
                <a:latin typeface="Arial"/>
                <a:cs typeface="Arial"/>
              </a:rPr>
              <a:t>†</a:t>
            </a:r>
            <a:r>
              <a:rPr sz="675" spc="-7" baseline="30864" dirty="0" smtClean="0">
                <a:solidFill>
                  <a:srgbClr val="2F5595"/>
                </a:solidFill>
                <a:latin typeface="Arial"/>
                <a:cs typeface="Arial"/>
              </a:rPr>
              <a:t> </a:t>
            </a:r>
            <a:r>
              <a:rPr sz="800" spc="-25" dirty="0" smtClean="0">
                <a:solidFill>
                  <a:srgbClr val="2B2B2A"/>
                </a:solidFill>
                <a:latin typeface="Arial"/>
                <a:cs typeface="Arial"/>
              </a:rPr>
              <a:t>P</a:t>
            </a:r>
            <a:r>
              <a:rPr sz="800" spc="-20" dirty="0" smtClean="0">
                <a:solidFill>
                  <a:srgbClr val="2B2B2A"/>
                </a:solidFill>
                <a:latin typeface="Arial"/>
                <a:cs typeface="Arial"/>
              </a:rPr>
              <a:t>r</a:t>
            </a:r>
            <a:r>
              <a:rPr sz="800" spc="-5" dirty="0" smtClean="0">
                <a:solidFill>
                  <a:srgbClr val="2B2B2A"/>
                </a:solidFill>
                <a:latin typeface="Arial"/>
                <a:cs typeface="Arial"/>
              </a:rPr>
              <a:t>o</a:t>
            </a:r>
            <a:r>
              <a:rPr sz="800" spc="-15" dirty="0" smtClean="0">
                <a:solidFill>
                  <a:srgbClr val="2B2B2A"/>
                </a:solidFill>
                <a:latin typeface="Arial"/>
                <a:cs typeface="Arial"/>
              </a:rPr>
              <a:t>fe</a:t>
            </a:r>
            <a:r>
              <a:rPr sz="800" spc="0" dirty="0" smtClean="0">
                <a:solidFill>
                  <a:srgbClr val="2B2B2A"/>
                </a:solidFill>
                <a:latin typeface="Arial"/>
                <a:cs typeface="Arial"/>
              </a:rPr>
              <a:t>s</a:t>
            </a:r>
            <a:r>
              <a:rPr sz="800" spc="-15" dirty="0" smtClean="0">
                <a:solidFill>
                  <a:srgbClr val="2B2B2A"/>
                </a:solidFill>
                <a:latin typeface="Arial"/>
                <a:cs typeface="Arial"/>
              </a:rPr>
              <a:t>si</a:t>
            </a:r>
            <a:r>
              <a:rPr sz="800" spc="-5" dirty="0" smtClean="0">
                <a:solidFill>
                  <a:srgbClr val="2B2B2A"/>
                </a:solidFill>
                <a:latin typeface="Arial"/>
                <a:cs typeface="Arial"/>
              </a:rPr>
              <a:t>onn</a:t>
            </a:r>
            <a:r>
              <a:rPr sz="800" spc="0" dirty="0" smtClean="0">
                <a:solidFill>
                  <a:srgbClr val="2B2B2A"/>
                </a:solidFill>
                <a:latin typeface="Arial"/>
                <a:cs typeface="Arial"/>
              </a:rPr>
              <a:t>e</a:t>
            </a:r>
            <a:r>
              <a:rPr sz="800" spc="-25" dirty="0" smtClean="0">
                <a:solidFill>
                  <a:srgbClr val="2B2B2A"/>
                </a:solidFill>
                <a:latin typeface="Arial"/>
                <a:cs typeface="Arial"/>
              </a:rPr>
              <a:t>l</a:t>
            </a:r>
            <a:r>
              <a:rPr sz="800" spc="-10" dirty="0" smtClean="0">
                <a:solidFill>
                  <a:srgbClr val="2B2B2A"/>
                </a:solidFill>
                <a:latin typeface="Arial"/>
                <a:cs typeface="Arial"/>
              </a:rPr>
              <a:t>s</a:t>
            </a:r>
            <a:r>
              <a:rPr sz="800" spc="-5" dirty="0" smtClean="0">
                <a:solidFill>
                  <a:srgbClr val="2B2B2A"/>
                </a:solidFill>
                <a:latin typeface="Arial"/>
                <a:cs typeface="Arial"/>
              </a:rPr>
              <a:t> </a:t>
            </a:r>
            <a:r>
              <a:rPr sz="800" spc="-25" dirty="0" smtClean="0">
                <a:solidFill>
                  <a:srgbClr val="2B2B2A"/>
                </a:solidFill>
                <a:latin typeface="Arial"/>
                <a:cs typeface="Arial"/>
              </a:rPr>
              <a:t>e</a:t>
            </a:r>
            <a:r>
              <a:rPr sz="800" spc="-30" dirty="0" smtClean="0">
                <a:solidFill>
                  <a:srgbClr val="2B2B2A"/>
                </a:solidFill>
                <a:latin typeface="Arial"/>
                <a:cs typeface="Arial"/>
              </a:rPr>
              <a:t>x</a:t>
            </a:r>
            <a:r>
              <a:rPr sz="800" spc="-15" dirty="0" smtClean="0">
                <a:solidFill>
                  <a:srgbClr val="2B2B2A"/>
                </a:solidFill>
                <a:latin typeface="Arial"/>
                <a:cs typeface="Arial"/>
              </a:rPr>
              <a:t>e</a:t>
            </a:r>
            <a:r>
              <a:rPr sz="800" spc="-20" dirty="0" smtClean="0">
                <a:solidFill>
                  <a:srgbClr val="2B2B2A"/>
                </a:solidFill>
                <a:latin typeface="Arial"/>
                <a:cs typeface="Arial"/>
              </a:rPr>
              <a:t>r</a:t>
            </a:r>
            <a:r>
              <a:rPr sz="800" spc="25" dirty="0" smtClean="0">
                <a:solidFill>
                  <a:srgbClr val="2B2B2A"/>
                </a:solidFill>
                <a:latin typeface="Arial"/>
                <a:cs typeface="Arial"/>
              </a:rPr>
              <a:t>ç</a:t>
            </a:r>
            <a:r>
              <a:rPr sz="800" spc="-15" dirty="0" smtClean="0">
                <a:solidFill>
                  <a:srgbClr val="2B2B2A"/>
                </a:solidFill>
                <a:latin typeface="Arial"/>
                <a:cs typeface="Arial"/>
              </a:rPr>
              <a:t>a</a:t>
            </a:r>
            <a:r>
              <a:rPr sz="800" spc="-10" dirty="0" smtClean="0">
                <a:solidFill>
                  <a:srgbClr val="2B2B2A"/>
                </a:solidFill>
                <a:latin typeface="Arial"/>
                <a:cs typeface="Arial"/>
              </a:rPr>
              <a:t>n</a:t>
            </a:r>
            <a:r>
              <a:rPr sz="800" spc="15" dirty="0" smtClean="0">
                <a:solidFill>
                  <a:srgbClr val="2B2B2A"/>
                </a:solidFill>
                <a:latin typeface="Arial"/>
                <a:cs typeface="Arial"/>
              </a:rPr>
              <a:t>t</a:t>
            </a:r>
            <a:r>
              <a:rPr sz="800" spc="-5" dirty="0" smtClean="0">
                <a:solidFill>
                  <a:srgbClr val="2B2B2A"/>
                </a:solidFill>
                <a:latin typeface="Arial"/>
                <a:cs typeface="Arial"/>
              </a:rPr>
              <a:t> </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5" dirty="0" smtClean="0">
                <a:solidFill>
                  <a:srgbClr val="2B2B2A"/>
                </a:solidFill>
                <a:latin typeface="Arial"/>
                <a:cs typeface="Arial"/>
              </a:rPr>
              <a:t> </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10" dirty="0" smtClean="0">
                <a:solidFill>
                  <a:srgbClr val="2B2B2A"/>
                </a:solidFill>
                <a:latin typeface="Arial"/>
                <a:cs typeface="Arial"/>
              </a:rPr>
              <a:t>t</a:t>
            </a:r>
            <a:r>
              <a:rPr sz="800" spc="-15" dirty="0" smtClean="0">
                <a:solidFill>
                  <a:srgbClr val="2B2B2A"/>
                </a:solidFill>
                <a:latin typeface="Arial"/>
                <a:cs typeface="Arial"/>
              </a:rPr>
              <a:t>r</a:t>
            </a:r>
            <a:r>
              <a:rPr sz="800" spc="-25" dirty="0" smtClean="0">
                <a:solidFill>
                  <a:srgbClr val="2B2B2A"/>
                </a:solidFill>
                <a:latin typeface="Arial"/>
                <a:cs typeface="Arial"/>
              </a:rPr>
              <a:t>e</a:t>
            </a:r>
            <a:r>
              <a:rPr sz="800" spc="-5" dirty="0" smtClean="0">
                <a:solidFill>
                  <a:srgbClr val="2B2B2A"/>
                </a:solidFill>
                <a:latin typeface="Arial"/>
                <a:cs typeface="Arial"/>
              </a:rPr>
              <a:t> </a:t>
            </a:r>
            <a:r>
              <a:rPr sz="800" spc="-15" dirty="0" smtClean="0">
                <a:solidFill>
                  <a:srgbClr val="2B2B2A"/>
                </a:solidFill>
                <a:latin typeface="Arial"/>
                <a:cs typeface="Arial"/>
              </a:rPr>
              <a:t>re</a:t>
            </a:r>
            <a:r>
              <a:rPr sz="800" spc="0" dirty="0" smtClean="0">
                <a:solidFill>
                  <a:srgbClr val="2B2B2A"/>
                </a:solidFill>
                <a:latin typeface="Arial"/>
                <a:cs typeface="Arial"/>
              </a:rPr>
              <a:t>s</a:t>
            </a:r>
            <a:r>
              <a:rPr sz="800" spc="-5" dirty="0" smtClean="0">
                <a:solidFill>
                  <a:srgbClr val="2B2B2A"/>
                </a:solidFill>
                <a:latin typeface="Arial"/>
                <a:cs typeface="Arial"/>
              </a:rPr>
              <a:t>s</a:t>
            </a:r>
            <a:r>
              <a:rPr sz="800" spc="5" dirty="0" smtClean="0">
                <a:solidFill>
                  <a:srgbClr val="2B2B2A"/>
                </a:solidFill>
                <a:latin typeface="Arial"/>
                <a:cs typeface="Arial"/>
              </a:rPr>
              <a:t>o</a:t>
            </a:r>
            <a:r>
              <a:rPr sz="800" spc="-5" dirty="0" smtClean="0">
                <a:solidFill>
                  <a:srgbClr val="2B2B2A"/>
                </a:solidFill>
                <a:latin typeface="Arial"/>
                <a:cs typeface="Arial"/>
              </a:rPr>
              <a:t>u</a:t>
            </a:r>
            <a:r>
              <a:rPr sz="800" spc="-20" dirty="0" smtClean="0">
                <a:solidFill>
                  <a:srgbClr val="2B2B2A"/>
                </a:solidFill>
                <a:latin typeface="Arial"/>
                <a:cs typeface="Arial"/>
              </a:rPr>
              <a:t>r</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s</a:t>
            </a:r>
            <a:r>
              <a:rPr sz="800" spc="-5" dirty="0" smtClean="0">
                <a:solidFill>
                  <a:srgbClr val="2B2B2A"/>
                </a:solidFill>
                <a:latin typeface="Arial"/>
                <a:cs typeface="Arial"/>
              </a:rPr>
              <a:t> </a:t>
            </a:r>
            <a:r>
              <a:rPr sz="800" spc="-20" dirty="0" smtClean="0">
                <a:solidFill>
                  <a:srgbClr val="2B2B2A"/>
                </a:solidFill>
                <a:latin typeface="Arial"/>
                <a:cs typeface="Arial"/>
              </a:rPr>
              <a:t>a</a:t>
            </a:r>
            <a:r>
              <a:rPr sz="800" spc="-5" dirty="0" smtClean="0">
                <a:solidFill>
                  <a:srgbClr val="2B2B2A"/>
                </a:solidFill>
                <a:latin typeface="Arial"/>
                <a:cs typeface="Arial"/>
              </a:rPr>
              <a:t>u</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5" dirty="0" smtClean="0">
                <a:solidFill>
                  <a:srgbClr val="2B2B2A"/>
                </a:solidFill>
                <a:latin typeface="Arial"/>
                <a:cs typeface="Arial"/>
              </a:rPr>
              <a:t>s</a:t>
            </a:r>
            <a:r>
              <a:rPr sz="800" spc="10" dirty="0" smtClean="0">
                <a:solidFill>
                  <a:srgbClr val="2B2B2A"/>
                </a:solidFill>
                <a:latin typeface="Arial"/>
                <a:cs typeface="Arial"/>
              </a:rPr>
              <a:t>m</a:t>
            </a:r>
            <a:r>
              <a:rPr sz="800" spc="-25" dirty="0" smtClean="0">
                <a:solidFill>
                  <a:srgbClr val="2B2B2A"/>
                </a:solidFill>
                <a:latin typeface="Arial"/>
                <a:cs typeface="Arial"/>
              </a:rPr>
              <a:t>e</a:t>
            </a:r>
            <a:r>
              <a:rPr sz="800" spc="-5" dirty="0" smtClean="0">
                <a:solidFill>
                  <a:srgbClr val="2B2B2A"/>
                </a:solidFill>
                <a:latin typeface="Arial"/>
                <a:cs typeface="Arial"/>
              </a:rPr>
              <a:t> </a:t>
            </a:r>
            <a:r>
              <a:rPr sz="800" spc="-85" dirty="0" smtClean="0">
                <a:solidFill>
                  <a:srgbClr val="2B2B2A"/>
                </a:solidFill>
                <a:latin typeface="Arial"/>
                <a:cs typeface="Arial"/>
              </a:rPr>
              <a:t>(</a:t>
            </a:r>
            <a:r>
              <a:rPr sz="800" spc="-5" dirty="0" smtClean="0">
                <a:solidFill>
                  <a:srgbClr val="2B2B2A"/>
                </a:solidFill>
                <a:latin typeface="Arial"/>
                <a:cs typeface="Arial"/>
              </a:rPr>
              <a:t>C</a:t>
            </a:r>
            <a:r>
              <a:rPr sz="800" spc="-10" dirty="0" smtClean="0">
                <a:solidFill>
                  <a:srgbClr val="2B2B2A"/>
                </a:solidFill>
                <a:latin typeface="Arial"/>
                <a:cs typeface="Arial"/>
              </a:rPr>
              <a:t>R</a:t>
            </a:r>
            <a:r>
              <a:rPr sz="800" spc="-25" dirty="0" smtClean="0">
                <a:solidFill>
                  <a:srgbClr val="2B2B2A"/>
                </a:solidFill>
                <a:latin typeface="Arial"/>
                <a:cs typeface="Arial"/>
              </a:rPr>
              <a:t>A</a:t>
            </a:r>
            <a:r>
              <a:rPr sz="800" spc="-75" dirty="0" smtClean="0">
                <a:solidFill>
                  <a:srgbClr val="2B2B2A"/>
                </a:solidFill>
                <a:latin typeface="Arial"/>
                <a:cs typeface="Arial"/>
              </a:rPr>
              <a:t>)</a:t>
            </a:r>
            <a:r>
              <a:rPr sz="800" spc="-5" dirty="0" smtClean="0">
                <a:solidFill>
                  <a:srgbClr val="2B2B2A"/>
                </a:solidFill>
                <a:latin typeface="Arial"/>
                <a:cs typeface="Arial"/>
              </a:rPr>
              <a:t> </a:t>
            </a:r>
            <a:r>
              <a:rPr sz="800" spc="5" dirty="0" smtClean="0">
                <a:solidFill>
                  <a:srgbClr val="2B2B2A"/>
                </a:solidFill>
                <a:latin typeface="Arial"/>
                <a:cs typeface="Arial"/>
              </a:rPr>
              <a:t>o</a:t>
            </a:r>
            <a:r>
              <a:rPr sz="800" spc="-10" dirty="0" smtClean="0">
                <a:solidFill>
                  <a:srgbClr val="2B2B2A"/>
                </a:solidFill>
                <a:latin typeface="Arial"/>
                <a:cs typeface="Arial"/>
              </a:rPr>
              <a:t>u</a:t>
            </a:r>
            <a:r>
              <a:rPr sz="800" spc="-5" dirty="0" smtClean="0">
                <a:solidFill>
                  <a:srgbClr val="2B2B2A"/>
                </a:solidFill>
                <a:latin typeface="Arial"/>
                <a:cs typeface="Arial"/>
              </a:rPr>
              <a:t> </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5" dirty="0" smtClean="0">
                <a:solidFill>
                  <a:srgbClr val="2B2B2A"/>
                </a:solidFill>
                <a:latin typeface="Arial"/>
                <a:cs typeface="Arial"/>
              </a:rPr>
              <a:t> </a:t>
            </a:r>
            <a:r>
              <a:rPr sz="800" spc="25" dirty="0" smtClean="0">
                <a:solidFill>
                  <a:srgbClr val="2B2B2A"/>
                </a:solidFill>
                <a:latin typeface="Arial"/>
                <a:cs typeface="Arial"/>
              </a:rPr>
              <a:t>c</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10" dirty="0" smtClean="0">
                <a:solidFill>
                  <a:srgbClr val="2B2B2A"/>
                </a:solidFill>
                <a:latin typeface="Arial"/>
                <a:cs typeface="Arial"/>
              </a:rPr>
              <a:t>t</a:t>
            </a:r>
            <a:r>
              <a:rPr sz="800" spc="-15" dirty="0" smtClean="0">
                <a:solidFill>
                  <a:srgbClr val="2B2B2A"/>
                </a:solidFill>
                <a:latin typeface="Arial"/>
                <a:cs typeface="Arial"/>
              </a:rPr>
              <a:t>r</a:t>
            </a:r>
            <a:r>
              <a:rPr sz="800" spc="-25" dirty="0" smtClean="0">
                <a:solidFill>
                  <a:srgbClr val="2B2B2A"/>
                </a:solidFill>
                <a:latin typeface="Arial"/>
                <a:cs typeface="Arial"/>
              </a:rPr>
              <a:t>e</a:t>
            </a:r>
            <a:r>
              <a:rPr sz="800" spc="-5" dirty="0" smtClean="0">
                <a:solidFill>
                  <a:srgbClr val="2B2B2A"/>
                </a:solidFill>
                <a:latin typeface="Arial"/>
                <a:cs typeface="Arial"/>
              </a:rPr>
              <a:t> h</a:t>
            </a:r>
            <a:r>
              <a:rPr sz="800" spc="5" dirty="0" smtClean="0">
                <a:solidFill>
                  <a:srgbClr val="2B2B2A"/>
                </a:solidFill>
                <a:latin typeface="Arial"/>
                <a:cs typeface="Arial"/>
              </a:rPr>
              <a:t>o</a:t>
            </a:r>
            <a:r>
              <a:rPr sz="800" spc="-5" dirty="0" smtClean="0">
                <a:solidFill>
                  <a:srgbClr val="2B2B2A"/>
                </a:solidFill>
                <a:latin typeface="Arial"/>
                <a:cs typeface="Arial"/>
              </a:rPr>
              <a:t>s</a:t>
            </a:r>
            <a:r>
              <a:rPr sz="800" spc="25" dirty="0" smtClean="0">
                <a:solidFill>
                  <a:srgbClr val="2B2B2A"/>
                </a:solidFill>
                <a:latin typeface="Arial"/>
                <a:cs typeface="Arial"/>
              </a:rPr>
              <a:t>p</a:t>
            </a:r>
            <a:r>
              <a:rPr sz="800" spc="-25" dirty="0" smtClean="0">
                <a:solidFill>
                  <a:srgbClr val="2B2B2A"/>
                </a:solidFill>
                <a:latin typeface="Arial"/>
                <a:cs typeface="Arial"/>
              </a:rPr>
              <a:t>i</a:t>
            </a:r>
            <a:r>
              <a:rPr sz="800" spc="20" dirty="0" smtClean="0">
                <a:solidFill>
                  <a:srgbClr val="2B2B2A"/>
                </a:solidFill>
                <a:latin typeface="Arial"/>
                <a:cs typeface="Arial"/>
              </a:rPr>
              <a:t>t</a:t>
            </a:r>
            <a:r>
              <a:rPr sz="800" spc="-20" dirty="0" smtClean="0">
                <a:solidFill>
                  <a:srgbClr val="2B2B2A"/>
                </a:solidFill>
                <a:latin typeface="Arial"/>
                <a:cs typeface="Arial"/>
              </a:rPr>
              <a:t>a</a:t>
            </a:r>
            <a:r>
              <a:rPr sz="800" spc="-25" dirty="0" smtClean="0">
                <a:solidFill>
                  <a:srgbClr val="2B2B2A"/>
                </a:solidFill>
                <a:latin typeface="Arial"/>
                <a:cs typeface="Arial"/>
              </a:rPr>
              <a:t>li</a:t>
            </a:r>
            <a:r>
              <a:rPr sz="800" spc="-15" dirty="0" smtClean="0">
                <a:solidFill>
                  <a:srgbClr val="2B2B2A"/>
                </a:solidFill>
                <a:latin typeface="Arial"/>
                <a:cs typeface="Arial"/>
              </a:rPr>
              <a:t>er</a:t>
            </a:r>
            <a:r>
              <a:rPr sz="800" spc="-5" dirty="0" smtClean="0">
                <a:solidFill>
                  <a:srgbClr val="2B2B2A"/>
                </a:solidFill>
                <a:latin typeface="Arial"/>
                <a:cs typeface="Arial"/>
              </a:rPr>
              <a:t> </a:t>
            </a:r>
            <a:r>
              <a:rPr sz="800" spc="25" dirty="0" smtClean="0">
                <a:solidFill>
                  <a:srgbClr val="2B2B2A"/>
                </a:solidFill>
                <a:latin typeface="Arial"/>
                <a:cs typeface="Arial"/>
              </a:rPr>
              <a:t>p</a:t>
            </a:r>
            <a:r>
              <a:rPr sz="800" spc="5" dirty="0" smtClean="0">
                <a:solidFill>
                  <a:srgbClr val="2B2B2A"/>
                </a:solidFill>
                <a:latin typeface="Arial"/>
                <a:cs typeface="Arial"/>
              </a:rPr>
              <a:t>o</a:t>
            </a:r>
            <a:r>
              <a:rPr sz="800" spc="-5" dirty="0" smtClean="0">
                <a:solidFill>
                  <a:srgbClr val="2B2B2A"/>
                </a:solidFill>
                <a:latin typeface="Arial"/>
                <a:cs typeface="Arial"/>
              </a:rPr>
              <a:t>u</a:t>
            </a:r>
            <a:r>
              <a:rPr sz="800" spc="-15" dirty="0" smtClean="0">
                <a:solidFill>
                  <a:srgbClr val="2B2B2A"/>
                </a:solidFill>
                <a:latin typeface="Arial"/>
                <a:cs typeface="Arial"/>
              </a:rPr>
              <a:t>r</a:t>
            </a:r>
            <a:r>
              <a:rPr sz="800" spc="-5" dirty="0" smtClean="0">
                <a:solidFill>
                  <a:srgbClr val="2B2B2A"/>
                </a:solidFill>
                <a:latin typeface="Arial"/>
                <a:cs typeface="Arial"/>
              </a:rPr>
              <a:t> </a:t>
            </a:r>
            <a:r>
              <a:rPr sz="800" spc="25" dirty="0" smtClean="0">
                <a:solidFill>
                  <a:srgbClr val="2B2B2A"/>
                </a:solidFill>
                <a:latin typeface="Arial"/>
                <a:cs typeface="Arial"/>
              </a:rPr>
              <a:t>d</a:t>
            </a:r>
            <a:r>
              <a:rPr sz="800" spc="-15" dirty="0" smtClean="0">
                <a:solidFill>
                  <a:srgbClr val="2B2B2A"/>
                </a:solidFill>
                <a:latin typeface="Arial"/>
                <a:cs typeface="Arial"/>
              </a:rPr>
              <a:t>e</a:t>
            </a:r>
            <a:r>
              <a:rPr sz="800" spc="-10" dirty="0" smtClean="0">
                <a:solidFill>
                  <a:srgbClr val="2B2B2A"/>
                </a:solidFill>
                <a:latin typeface="Arial"/>
                <a:cs typeface="Arial"/>
              </a:rPr>
              <a:t>s</a:t>
            </a:r>
            <a:r>
              <a:rPr sz="800" spc="-5" dirty="0" smtClean="0">
                <a:solidFill>
                  <a:srgbClr val="2B2B2A"/>
                </a:solidFill>
                <a:latin typeface="Arial"/>
                <a:cs typeface="Arial"/>
              </a:rPr>
              <a:t> </a:t>
            </a:r>
            <a:r>
              <a:rPr sz="800" spc="-35" dirty="0" smtClean="0">
                <a:solidFill>
                  <a:srgbClr val="2B2B2A"/>
                </a:solidFill>
                <a:latin typeface="Arial"/>
                <a:cs typeface="Arial"/>
              </a:rPr>
              <a:t>a</a:t>
            </a:r>
            <a:r>
              <a:rPr sz="800" spc="-15" dirty="0" smtClean="0">
                <a:solidFill>
                  <a:srgbClr val="2B2B2A"/>
                </a:solidFill>
                <a:latin typeface="Arial"/>
                <a:cs typeface="Arial"/>
              </a:rPr>
              <a:t>v</a:t>
            </a:r>
            <a:r>
              <a:rPr sz="800" spc="-25" dirty="0" smtClean="0">
                <a:solidFill>
                  <a:srgbClr val="2B2B2A"/>
                </a:solidFill>
                <a:latin typeface="Arial"/>
                <a:cs typeface="Arial"/>
              </a:rPr>
              <a:t>i</a:t>
            </a:r>
            <a:r>
              <a:rPr sz="800" spc="-10" dirty="0" smtClean="0">
                <a:solidFill>
                  <a:srgbClr val="2B2B2A"/>
                </a:solidFill>
                <a:latin typeface="Arial"/>
                <a:cs typeface="Arial"/>
              </a:rPr>
              <a:t>s</a:t>
            </a:r>
            <a:r>
              <a:rPr sz="800" spc="-5" dirty="0" smtClean="0">
                <a:solidFill>
                  <a:srgbClr val="2B2B2A"/>
                </a:solidFill>
                <a:latin typeface="Arial"/>
                <a:cs typeface="Arial"/>
              </a:rPr>
              <a:t> </a:t>
            </a:r>
            <a:r>
              <a:rPr sz="800" spc="10" dirty="0" smtClean="0">
                <a:solidFill>
                  <a:srgbClr val="2B2B2A"/>
                </a:solidFill>
                <a:latin typeface="Arial"/>
                <a:cs typeface="Arial"/>
              </a:rPr>
              <a:t>m</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20" dirty="0" smtClean="0">
                <a:solidFill>
                  <a:srgbClr val="2B2B2A"/>
                </a:solidFill>
                <a:latin typeface="Arial"/>
                <a:cs typeface="Arial"/>
              </a:rPr>
              <a:t>a</a:t>
            </a:r>
            <a:r>
              <a:rPr sz="800" spc="0" dirty="0" smtClean="0">
                <a:solidFill>
                  <a:srgbClr val="2B2B2A"/>
                </a:solidFill>
                <a:latin typeface="Arial"/>
                <a:cs typeface="Arial"/>
              </a:rPr>
              <a:t>u</a:t>
            </a:r>
            <a:r>
              <a:rPr sz="800" spc="-10" dirty="0" smtClean="0">
                <a:solidFill>
                  <a:srgbClr val="2B2B2A"/>
                </a:solidFill>
                <a:latin typeface="Arial"/>
                <a:cs typeface="Arial"/>
              </a:rPr>
              <a:t>x</a:t>
            </a:r>
            <a:r>
              <a:rPr sz="800" spc="-5" dirty="0" smtClean="0">
                <a:solidFill>
                  <a:srgbClr val="2B2B2A"/>
                </a:solidFill>
                <a:latin typeface="Arial"/>
                <a:cs typeface="Arial"/>
              </a:rPr>
              <a:t> s</a:t>
            </a:r>
            <a:r>
              <a:rPr sz="800" spc="25" dirty="0" smtClean="0">
                <a:solidFill>
                  <a:srgbClr val="2B2B2A"/>
                </a:solidFill>
                <a:latin typeface="Arial"/>
                <a:cs typeface="Arial"/>
              </a:rPr>
              <a:t>p</a:t>
            </a:r>
            <a:r>
              <a:rPr sz="800" spc="-15" dirty="0" smtClean="0">
                <a:solidFill>
                  <a:srgbClr val="2B2B2A"/>
                </a:solidFill>
                <a:latin typeface="Arial"/>
                <a:cs typeface="Arial"/>
              </a:rPr>
              <a:t>é</a:t>
            </a:r>
            <a:r>
              <a:rPr sz="800" spc="25" dirty="0" smtClean="0">
                <a:solidFill>
                  <a:srgbClr val="2B2B2A"/>
                </a:solidFill>
                <a:latin typeface="Arial"/>
                <a:cs typeface="Arial"/>
              </a:rPr>
              <a:t>c</a:t>
            </a:r>
            <a:r>
              <a:rPr sz="800" spc="-25" dirty="0" smtClean="0">
                <a:solidFill>
                  <a:srgbClr val="2B2B2A"/>
                </a:solidFill>
                <a:latin typeface="Arial"/>
                <a:cs typeface="Arial"/>
              </a:rPr>
              <a:t>i</a:t>
            </a:r>
            <a:r>
              <a:rPr sz="800" spc="-20" dirty="0" smtClean="0">
                <a:solidFill>
                  <a:srgbClr val="2B2B2A"/>
                </a:solidFill>
                <a:latin typeface="Arial"/>
                <a:cs typeface="Arial"/>
              </a:rPr>
              <a:t>a</a:t>
            </a:r>
            <a:r>
              <a:rPr sz="800" spc="-25" dirty="0" smtClean="0">
                <a:solidFill>
                  <a:srgbClr val="2B2B2A"/>
                </a:solidFill>
                <a:latin typeface="Arial"/>
                <a:cs typeface="Arial"/>
              </a:rPr>
              <a:t>li</a:t>
            </a:r>
            <a:r>
              <a:rPr sz="800" spc="-5" dirty="0" smtClean="0">
                <a:solidFill>
                  <a:srgbClr val="2B2B2A"/>
                </a:solidFill>
                <a:latin typeface="Arial"/>
                <a:cs typeface="Arial"/>
              </a:rPr>
              <a:t>s</a:t>
            </a:r>
            <a:r>
              <a:rPr sz="800" spc="-15" dirty="0" smtClean="0">
                <a:solidFill>
                  <a:srgbClr val="2B2B2A"/>
                </a:solidFill>
                <a:latin typeface="Arial"/>
                <a:cs typeface="Arial"/>
              </a:rPr>
              <a:t>é</a:t>
            </a:r>
            <a:r>
              <a:rPr sz="800" spc="-10" dirty="0" smtClean="0">
                <a:solidFill>
                  <a:srgbClr val="2B2B2A"/>
                </a:solidFill>
                <a:latin typeface="Arial"/>
                <a:cs typeface="Arial"/>
              </a:rPr>
              <a:t>s</a:t>
            </a:r>
            <a:r>
              <a:rPr sz="800" spc="-5" dirty="0" smtClean="0">
                <a:solidFill>
                  <a:srgbClr val="2B2B2A"/>
                </a:solidFill>
                <a:latin typeface="Arial"/>
                <a:cs typeface="Arial"/>
              </a:rPr>
              <a:t> </a:t>
            </a:r>
            <a:r>
              <a:rPr sz="800" spc="25" dirty="0" smtClean="0">
                <a:solidFill>
                  <a:srgbClr val="2B2B2A"/>
                </a:solidFill>
                <a:latin typeface="Arial"/>
                <a:cs typeface="Arial"/>
              </a:rPr>
              <a:t>c</a:t>
            </a:r>
            <a:r>
              <a:rPr sz="800" spc="5" dirty="0" smtClean="0">
                <a:solidFill>
                  <a:srgbClr val="2B2B2A"/>
                </a:solidFill>
                <a:latin typeface="Arial"/>
                <a:cs typeface="Arial"/>
              </a:rPr>
              <a:t>o</a:t>
            </a:r>
            <a:r>
              <a:rPr sz="800" spc="10" dirty="0" smtClean="0">
                <a:solidFill>
                  <a:srgbClr val="2B2B2A"/>
                </a:solidFill>
                <a:latin typeface="Arial"/>
                <a:cs typeface="Arial"/>
              </a:rPr>
              <a:t>m</a:t>
            </a:r>
            <a:r>
              <a:rPr sz="800" spc="25" dirty="0" smtClean="0">
                <a:solidFill>
                  <a:srgbClr val="2B2B2A"/>
                </a:solidFill>
                <a:latin typeface="Arial"/>
                <a:cs typeface="Arial"/>
              </a:rPr>
              <a:t>p</a:t>
            </a:r>
            <a:r>
              <a:rPr sz="800" spc="-25" dirty="0" smtClean="0">
                <a:solidFill>
                  <a:srgbClr val="2B2B2A"/>
                </a:solidFill>
                <a:latin typeface="Arial"/>
                <a:cs typeface="Arial"/>
              </a:rPr>
              <a:t>l</a:t>
            </a:r>
            <a:r>
              <a:rPr sz="800" spc="-15" dirty="0" smtClean="0">
                <a:solidFill>
                  <a:srgbClr val="2B2B2A"/>
                </a:solidFill>
                <a:latin typeface="Arial"/>
                <a:cs typeface="Arial"/>
              </a:rPr>
              <a:t>é</a:t>
            </a:r>
            <a:r>
              <a:rPr sz="800" spc="10" dirty="0" smtClean="0">
                <a:solidFill>
                  <a:srgbClr val="2B2B2A"/>
                </a:solidFill>
                <a:latin typeface="Arial"/>
                <a:cs typeface="Arial"/>
              </a:rPr>
              <a:t>m</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20" dirty="0" smtClean="0">
                <a:solidFill>
                  <a:srgbClr val="2B2B2A"/>
                </a:solidFill>
                <a:latin typeface="Arial"/>
                <a:cs typeface="Arial"/>
              </a:rPr>
              <a:t>t</a:t>
            </a:r>
            <a:r>
              <a:rPr sz="800" spc="-20" dirty="0" smtClean="0">
                <a:solidFill>
                  <a:srgbClr val="2B2B2A"/>
                </a:solidFill>
                <a:latin typeface="Arial"/>
                <a:cs typeface="Arial"/>
              </a:rPr>
              <a:t>a</a:t>
            </a:r>
            <a:r>
              <a:rPr sz="800" spc="-25" dirty="0" smtClean="0">
                <a:solidFill>
                  <a:srgbClr val="2B2B2A"/>
                </a:solidFill>
                <a:latin typeface="Arial"/>
                <a:cs typeface="Arial"/>
              </a:rPr>
              <a:t>i</a:t>
            </a:r>
            <a:r>
              <a:rPr sz="800" spc="-15" dirty="0" smtClean="0">
                <a:solidFill>
                  <a:srgbClr val="2B2B2A"/>
                </a:solidFill>
                <a:latin typeface="Arial"/>
                <a:cs typeface="Arial"/>
              </a:rPr>
              <a:t>re</a:t>
            </a:r>
            <a:r>
              <a:rPr sz="800" spc="-10" dirty="0" smtClean="0">
                <a:solidFill>
                  <a:srgbClr val="2B2B2A"/>
                </a:solidFill>
                <a:latin typeface="Arial"/>
                <a:cs typeface="Arial"/>
              </a:rPr>
              <a:t>s</a:t>
            </a:r>
            <a:r>
              <a:rPr sz="800" spc="-5" dirty="0" smtClean="0">
                <a:solidFill>
                  <a:srgbClr val="2B2B2A"/>
                </a:solidFill>
                <a:latin typeface="Arial"/>
                <a:cs typeface="Arial"/>
              </a:rPr>
              <a:t>, no</a:t>
            </a:r>
            <a:r>
              <a:rPr sz="800" spc="20" dirty="0" smtClean="0">
                <a:solidFill>
                  <a:srgbClr val="2B2B2A"/>
                </a:solidFill>
                <a:latin typeface="Arial"/>
                <a:cs typeface="Arial"/>
              </a:rPr>
              <a:t>t</a:t>
            </a:r>
            <a:r>
              <a:rPr sz="800" spc="-15" dirty="0" smtClean="0">
                <a:solidFill>
                  <a:srgbClr val="2B2B2A"/>
                </a:solidFill>
                <a:latin typeface="Arial"/>
                <a:cs typeface="Arial"/>
              </a:rPr>
              <a:t>a</a:t>
            </a:r>
            <a:r>
              <a:rPr sz="800" spc="10" dirty="0" smtClean="0">
                <a:solidFill>
                  <a:srgbClr val="2B2B2A"/>
                </a:solidFill>
                <a:latin typeface="Arial"/>
                <a:cs typeface="Arial"/>
              </a:rPr>
              <a:t>m</a:t>
            </a:r>
            <a:r>
              <a:rPr sz="800" spc="30" dirty="0" smtClean="0">
                <a:solidFill>
                  <a:srgbClr val="2B2B2A"/>
                </a:solidFill>
                <a:latin typeface="Arial"/>
                <a:cs typeface="Arial"/>
              </a:rPr>
              <a:t>-</a:t>
            </a:r>
            <a:r>
              <a:rPr sz="800" spc="25" dirty="0" smtClean="0">
                <a:solidFill>
                  <a:srgbClr val="2B2B2A"/>
                </a:solidFill>
                <a:latin typeface="Arial"/>
                <a:cs typeface="Arial"/>
              </a:rPr>
              <a:t> </a:t>
            </a:r>
            <a:r>
              <a:rPr sz="800" spc="10" dirty="0" smtClean="0">
                <a:solidFill>
                  <a:srgbClr val="2B2B2A"/>
                </a:solidFill>
                <a:latin typeface="Arial"/>
                <a:cs typeface="Arial"/>
              </a:rPr>
              <a:t>m</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15" dirty="0" smtClean="0">
                <a:solidFill>
                  <a:srgbClr val="2B2B2A"/>
                </a:solidFill>
                <a:latin typeface="Arial"/>
                <a:cs typeface="Arial"/>
              </a:rPr>
              <a:t>t</a:t>
            </a:r>
            <a:r>
              <a:rPr sz="800" spc="-5" dirty="0" smtClean="0">
                <a:solidFill>
                  <a:srgbClr val="2B2B2A"/>
                </a:solidFill>
                <a:latin typeface="Arial"/>
                <a:cs typeface="Arial"/>
              </a:rPr>
              <a:t> </a:t>
            </a:r>
            <a:r>
              <a:rPr sz="800" spc="-15" dirty="0" smtClean="0">
                <a:solidFill>
                  <a:srgbClr val="2B2B2A"/>
                </a:solidFill>
                <a:latin typeface="Arial"/>
                <a:cs typeface="Arial"/>
              </a:rPr>
              <a:t>e</a:t>
            </a:r>
            <a:r>
              <a:rPr sz="800" spc="-10" dirty="0" smtClean="0">
                <a:solidFill>
                  <a:srgbClr val="2B2B2A"/>
                </a:solidFill>
                <a:latin typeface="Arial"/>
                <a:cs typeface="Arial"/>
              </a:rPr>
              <a:t>n</a:t>
            </a:r>
            <a:r>
              <a:rPr sz="800" spc="-5" dirty="0" smtClean="0">
                <a:solidFill>
                  <a:srgbClr val="2B2B2A"/>
                </a:solidFill>
                <a:latin typeface="Arial"/>
                <a:cs typeface="Arial"/>
              </a:rPr>
              <a:t> </a:t>
            </a:r>
            <a:r>
              <a:rPr sz="800" spc="-15" dirty="0" smtClean="0">
                <a:solidFill>
                  <a:srgbClr val="2B2B2A"/>
                </a:solidFill>
                <a:latin typeface="Arial"/>
                <a:cs typeface="Arial"/>
              </a:rPr>
              <a:t>ne</a:t>
            </a:r>
            <a:r>
              <a:rPr sz="800" spc="-10" dirty="0" smtClean="0">
                <a:solidFill>
                  <a:srgbClr val="2B2B2A"/>
                </a:solidFill>
                <a:latin typeface="Arial"/>
                <a:cs typeface="Arial"/>
              </a:rPr>
              <a:t>u</a:t>
            </a:r>
            <a:r>
              <a:rPr sz="800" spc="-15" dirty="0" smtClean="0">
                <a:solidFill>
                  <a:srgbClr val="2B2B2A"/>
                </a:solidFill>
                <a:latin typeface="Arial"/>
                <a:cs typeface="Arial"/>
              </a:rPr>
              <a:t>r</a:t>
            </a:r>
            <a:r>
              <a:rPr sz="800" spc="15" dirty="0" smtClean="0">
                <a:solidFill>
                  <a:srgbClr val="2B2B2A"/>
                </a:solidFill>
                <a:latin typeface="Arial"/>
                <a:cs typeface="Arial"/>
              </a:rPr>
              <a:t>op</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10" dirty="0" smtClean="0">
                <a:solidFill>
                  <a:srgbClr val="2B2B2A"/>
                </a:solidFill>
                <a:latin typeface="Arial"/>
                <a:cs typeface="Arial"/>
              </a:rPr>
              <a:t>i</a:t>
            </a:r>
            <a:r>
              <a:rPr sz="800" spc="-40" dirty="0" smtClean="0">
                <a:solidFill>
                  <a:srgbClr val="2B2B2A"/>
                </a:solidFill>
                <a:latin typeface="Arial"/>
                <a:cs typeface="Arial"/>
              </a:rPr>
              <a:t>a</a:t>
            </a:r>
            <a:r>
              <a:rPr sz="800" spc="10" dirty="0" smtClean="0">
                <a:solidFill>
                  <a:srgbClr val="2B2B2A"/>
                </a:solidFill>
                <a:latin typeface="Arial"/>
                <a:cs typeface="Arial"/>
              </a:rPr>
              <a:t>t</a:t>
            </a:r>
            <a:r>
              <a:rPr sz="800" spc="-5" dirty="0" smtClean="0">
                <a:solidFill>
                  <a:srgbClr val="2B2B2A"/>
                </a:solidFill>
                <a:latin typeface="Arial"/>
                <a:cs typeface="Arial"/>
              </a:rPr>
              <a:t>r</a:t>
            </a:r>
            <a:r>
              <a:rPr sz="800" spc="-10" dirty="0" smtClean="0">
                <a:solidFill>
                  <a:srgbClr val="2B2B2A"/>
                </a:solidFill>
                <a:latin typeface="Arial"/>
                <a:cs typeface="Arial"/>
              </a:rPr>
              <a:t>i</a:t>
            </a:r>
            <a:r>
              <a:rPr sz="800" spc="-55" dirty="0" smtClean="0">
                <a:solidFill>
                  <a:srgbClr val="2B2B2A"/>
                </a:solidFill>
                <a:latin typeface="Arial"/>
                <a:cs typeface="Arial"/>
              </a:rPr>
              <a:t>e</a:t>
            </a:r>
            <a:r>
              <a:rPr sz="800" spc="0" dirty="0" smtClean="0">
                <a:solidFill>
                  <a:srgbClr val="2B2B2A"/>
                </a:solidFill>
                <a:latin typeface="Arial"/>
                <a:cs typeface="Arial"/>
              </a:rPr>
              <a:t>,</a:t>
            </a:r>
            <a:r>
              <a:rPr sz="800" spc="-5" dirty="0" smtClean="0">
                <a:solidFill>
                  <a:srgbClr val="2B2B2A"/>
                </a:solidFill>
                <a:latin typeface="Arial"/>
                <a:cs typeface="Arial"/>
              </a:rPr>
              <a:t> </a:t>
            </a:r>
            <a:r>
              <a:rPr sz="800" spc="5" dirty="0" smtClean="0">
                <a:solidFill>
                  <a:srgbClr val="2B2B2A"/>
                </a:solidFill>
                <a:latin typeface="Arial"/>
                <a:cs typeface="Arial"/>
              </a:rPr>
              <a:t>g</a:t>
            </a:r>
            <a:r>
              <a:rPr sz="800" spc="-15" dirty="0" smtClean="0">
                <a:solidFill>
                  <a:srgbClr val="2B2B2A"/>
                </a:solidFill>
                <a:latin typeface="Arial"/>
                <a:cs typeface="Arial"/>
              </a:rPr>
              <a:t>én</a:t>
            </a:r>
            <a:r>
              <a:rPr sz="800" spc="-20" dirty="0" smtClean="0">
                <a:solidFill>
                  <a:srgbClr val="2B2B2A"/>
                </a:solidFill>
                <a:latin typeface="Arial"/>
                <a:cs typeface="Arial"/>
              </a:rPr>
              <a:t>é</a:t>
            </a:r>
            <a:r>
              <a:rPr sz="800" spc="10" dirty="0" smtClean="0">
                <a:solidFill>
                  <a:srgbClr val="2B2B2A"/>
                </a:solidFill>
                <a:latin typeface="Arial"/>
                <a:cs typeface="Arial"/>
              </a:rPr>
              <a:t>t</a:t>
            </a:r>
            <a:r>
              <a:rPr sz="800" spc="-25" dirty="0" smtClean="0">
                <a:solidFill>
                  <a:srgbClr val="2B2B2A"/>
                </a:solidFill>
                <a:latin typeface="Arial"/>
                <a:cs typeface="Arial"/>
              </a:rPr>
              <a:t>i</a:t>
            </a:r>
            <a:r>
              <a:rPr sz="800" spc="25" dirty="0" smtClean="0">
                <a:solidFill>
                  <a:srgbClr val="2B2B2A"/>
                </a:solidFill>
                <a:latin typeface="Arial"/>
                <a:cs typeface="Arial"/>
              </a:rPr>
              <a:t>q</a:t>
            </a:r>
            <a:r>
              <a:rPr sz="800" spc="-5" dirty="0" smtClean="0">
                <a:solidFill>
                  <a:srgbClr val="2B2B2A"/>
                </a:solidFill>
                <a:latin typeface="Arial"/>
                <a:cs typeface="Arial"/>
              </a:rPr>
              <a:t>u</a:t>
            </a:r>
            <a:r>
              <a:rPr sz="800" spc="-25" dirty="0" smtClean="0">
                <a:solidFill>
                  <a:srgbClr val="2B2B2A"/>
                </a:solidFill>
                <a:latin typeface="Arial"/>
                <a:cs typeface="Arial"/>
              </a:rPr>
              <a:t>e</a:t>
            </a:r>
            <a:r>
              <a:rPr sz="800" spc="-5" dirty="0" smtClean="0">
                <a:solidFill>
                  <a:srgbClr val="2B2B2A"/>
                </a:solidFill>
                <a:latin typeface="Arial"/>
                <a:cs typeface="Arial"/>
              </a:rPr>
              <a:t> </a:t>
            </a:r>
            <a:r>
              <a:rPr sz="800" spc="0" dirty="0" smtClean="0">
                <a:solidFill>
                  <a:srgbClr val="2B2B2A"/>
                </a:solidFill>
                <a:latin typeface="Arial"/>
                <a:cs typeface="Arial"/>
              </a:rPr>
              <a:t>cl</a:t>
            </a:r>
            <a:r>
              <a:rPr sz="800" spc="-25" dirty="0" smtClean="0">
                <a:solidFill>
                  <a:srgbClr val="2B2B2A"/>
                </a:solidFill>
                <a:latin typeface="Arial"/>
                <a:cs typeface="Arial"/>
              </a:rPr>
              <a:t>i</a:t>
            </a:r>
            <a:r>
              <a:rPr sz="800" spc="-5" dirty="0" smtClean="0">
                <a:solidFill>
                  <a:srgbClr val="2B2B2A"/>
                </a:solidFill>
                <a:latin typeface="Arial"/>
                <a:cs typeface="Arial"/>
              </a:rPr>
              <a:t>n</a:t>
            </a:r>
            <a:r>
              <a:rPr sz="800" spc="-25" dirty="0" smtClean="0">
                <a:solidFill>
                  <a:srgbClr val="2B2B2A"/>
                </a:solidFill>
                <a:latin typeface="Arial"/>
                <a:cs typeface="Arial"/>
              </a:rPr>
              <a:t>i</a:t>
            </a:r>
            <a:r>
              <a:rPr sz="800" spc="25" dirty="0" smtClean="0">
                <a:solidFill>
                  <a:srgbClr val="2B2B2A"/>
                </a:solidFill>
                <a:latin typeface="Arial"/>
                <a:cs typeface="Arial"/>
              </a:rPr>
              <a:t>q</a:t>
            </a:r>
            <a:r>
              <a:rPr sz="800" spc="-5" dirty="0" smtClean="0">
                <a:solidFill>
                  <a:srgbClr val="2B2B2A"/>
                </a:solidFill>
                <a:latin typeface="Arial"/>
                <a:cs typeface="Arial"/>
              </a:rPr>
              <a:t>u</a:t>
            </a:r>
            <a:r>
              <a:rPr sz="800" spc="-25" dirty="0" smtClean="0">
                <a:solidFill>
                  <a:srgbClr val="2B2B2A"/>
                </a:solidFill>
                <a:latin typeface="Arial"/>
                <a:cs typeface="Arial"/>
              </a:rPr>
              <a:t>e</a:t>
            </a:r>
            <a:r>
              <a:rPr sz="800" spc="-5" dirty="0" smtClean="0">
                <a:solidFill>
                  <a:srgbClr val="2B2B2A"/>
                </a:solidFill>
                <a:latin typeface="Arial"/>
                <a:cs typeface="Arial"/>
              </a:rPr>
              <a:t> </a:t>
            </a:r>
            <a:r>
              <a:rPr sz="800" spc="-25" dirty="0" smtClean="0">
                <a:solidFill>
                  <a:srgbClr val="2B2B2A"/>
                </a:solidFill>
                <a:latin typeface="Arial"/>
                <a:cs typeface="Arial"/>
              </a:rPr>
              <a:t>e</a:t>
            </a:r>
            <a:r>
              <a:rPr sz="800" spc="15" dirty="0" smtClean="0">
                <a:solidFill>
                  <a:srgbClr val="2B2B2A"/>
                </a:solidFill>
                <a:latin typeface="Arial"/>
                <a:cs typeface="Arial"/>
              </a:rPr>
              <a:t>t</a:t>
            </a:r>
            <a:r>
              <a:rPr sz="800" spc="-5" dirty="0" smtClean="0">
                <a:solidFill>
                  <a:srgbClr val="2B2B2A"/>
                </a:solidFill>
                <a:latin typeface="Arial"/>
                <a:cs typeface="Arial"/>
              </a:rPr>
              <a:t> </a:t>
            </a:r>
            <a:r>
              <a:rPr sz="800" spc="-25" dirty="0" smtClean="0">
                <a:solidFill>
                  <a:srgbClr val="2B2B2A"/>
                </a:solidFill>
                <a:latin typeface="Arial"/>
                <a:cs typeface="Arial"/>
              </a:rPr>
              <a:t>i</a:t>
            </a:r>
            <a:r>
              <a:rPr sz="800" spc="-5" dirty="0" smtClean="0">
                <a:solidFill>
                  <a:srgbClr val="2B2B2A"/>
                </a:solidFill>
                <a:latin typeface="Arial"/>
                <a:cs typeface="Arial"/>
              </a:rPr>
              <a:t>ma</a:t>
            </a:r>
            <a:r>
              <a:rPr sz="800" spc="5" dirty="0" smtClean="0">
                <a:solidFill>
                  <a:srgbClr val="2B2B2A"/>
                </a:solidFill>
                <a:latin typeface="Arial"/>
                <a:cs typeface="Arial"/>
              </a:rPr>
              <a:t>g</a:t>
            </a:r>
            <a:r>
              <a:rPr sz="800" spc="-15" dirty="0" smtClean="0">
                <a:solidFill>
                  <a:srgbClr val="2B2B2A"/>
                </a:solidFill>
                <a:latin typeface="Arial"/>
                <a:cs typeface="Arial"/>
              </a:rPr>
              <a:t>e</a:t>
            </a:r>
            <a:r>
              <a:rPr sz="800" spc="-5" dirty="0" smtClean="0">
                <a:solidFill>
                  <a:srgbClr val="2B2B2A"/>
                </a:solidFill>
                <a:latin typeface="Arial"/>
                <a:cs typeface="Arial"/>
              </a:rPr>
              <a:t>r</a:t>
            </a:r>
            <a:r>
              <a:rPr sz="800" spc="-10" dirty="0" smtClean="0">
                <a:solidFill>
                  <a:srgbClr val="2B2B2A"/>
                </a:solidFill>
                <a:latin typeface="Arial"/>
                <a:cs typeface="Arial"/>
              </a:rPr>
              <a:t>i</a:t>
            </a:r>
            <a:r>
              <a:rPr sz="800" spc="-40" dirty="0" smtClean="0">
                <a:solidFill>
                  <a:srgbClr val="2B2B2A"/>
                </a:solidFill>
                <a:latin typeface="Arial"/>
                <a:cs typeface="Arial"/>
              </a:rPr>
              <a:t>e</a:t>
            </a:r>
            <a:r>
              <a:rPr sz="800" spc="-5" dirty="0" smtClean="0">
                <a:solidFill>
                  <a:srgbClr val="2B2B2A"/>
                </a:solidFill>
                <a:latin typeface="Arial"/>
                <a:cs typeface="Arial"/>
              </a:rPr>
              <a:t> </a:t>
            </a:r>
            <a:r>
              <a:rPr sz="800" spc="10" dirty="0" smtClean="0">
                <a:solidFill>
                  <a:srgbClr val="2B2B2A"/>
                </a:solidFill>
                <a:latin typeface="Arial"/>
                <a:cs typeface="Arial"/>
              </a:rPr>
              <a:t>m</a:t>
            </a:r>
            <a:r>
              <a:rPr sz="800" spc="-15" dirty="0" smtClean="0">
                <a:solidFill>
                  <a:srgbClr val="2B2B2A"/>
                </a:solidFill>
                <a:latin typeface="Arial"/>
                <a:cs typeface="Arial"/>
              </a:rPr>
              <a:t>é</a:t>
            </a:r>
            <a:r>
              <a:rPr sz="800" spc="25" dirty="0" smtClean="0">
                <a:solidFill>
                  <a:srgbClr val="2B2B2A"/>
                </a:solidFill>
                <a:latin typeface="Arial"/>
                <a:cs typeface="Arial"/>
              </a:rPr>
              <a:t>d</a:t>
            </a:r>
            <a:r>
              <a:rPr sz="800" spc="-25" dirty="0" smtClean="0">
                <a:solidFill>
                  <a:srgbClr val="2B2B2A"/>
                </a:solidFill>
                <a:latin typeface="Arial"/>
                <a:cs typeface="Arial"/>
              </a:rPr>
              <a:t>i</a:t>
            </a:r>
            <a:r>
              <a:rPr sz="800" spc="25" dirty="0" smtClean="0">
                <a:solidFill>
                  <a:srgbClr val="2B2B2A"/>
                </a:solidFill>
                <a:latin typeface="Arial"/>
                <a:cs typeface="Arial"/>
              </a:rPr>
              <a:t>c</a:t>
            </a:r>
            <a:r>
              <a:rPr sz="800" spc="-20" dirty="0" smtClean="0">
                <a:solidFill>
                  <a:srgbClr val="2B2B2A"/>
                </a:solidFill>
                <a:latin typeface="Arial"/>
                <a:cs typeface="Arial"/>
              </a:rPr>
              <a:t>a</a:t>
            </a:r>
            <a:r>
              <a:rPr sz="800" spc="-10" dirty="0" smtClean="0">
                <a:solidFill>
                  <a:srgbClr val="2B2B2A"/>
                </a:solidFill>
                <a:latin typeface="Arial"/>
                <a:cs typeface="Arial"/>
              </a:rPr>
              <a:t>l</a:t>
            </a:r>
            <a:r>
              <a:rPr sz="800" spc="-50" dirty="0" smtClean="0">
                <a:solidFill>
                  <a:srgbClr val="2B2B2A"/>
                </a:solidFill>
                <a:latin typeface="Arial"/>
                <a:cs typeface="Arial"/>
              </a:rPr>
              <a:t>e</a:t>
            </a:r>
            <a:r>
              <a:rPr sz="800" spc="0" dirty="0" smtClean="0">
                <a:solidFill>
                  <a:srgbClr val="2B2B2A"/>
                </a:solidFill>
                <a:latin typeface="Arial"/>
                <a:cs typeface="Arial"/>
              </a:rPr>
              <a:t>.</a:t>
            </a:r>
            <a:endParaRPr sz="800" dirty="0">
              <a:latin typeface="Arial"/>
              <a:cs typeface="Arial"/>
            </a:endParaRPr>
          </a:p>
        </p:txBody>
      </p:sp>
      <p:cxnSp>
        <p:nvCxnSpPr>
          <p:cNvPr id="11" name="Connecteur en angle 10"/>
          <p:cNvCxnSpPr>
            <a:endCxn id="92" idx="0"/>
          </p:cNvCxnSpPr>
          <p:nvPr/>
        </p:nvCxnSpPr>
        <p:spPr>
          <a:xfrm>
            <a:off x="8065975" y="1061114"/>
            <a:ext cx="2843938" cy="363425"/>
          </a:xfrm>
          <a:prstGeom prst="bentConnector2">
            <a:avLst/>
          </a:prstGeom>
          <a:ln>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980371" y="887199"/>
            <a:ext cx="126090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dirty="0" smtClean="0"/>
              <a:t>&lt; 3 mois</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860" y="2953613"/>
            <a:ext cx="2805076" cy="2428252"/>
          </a:xfrm>
          <a:prstGeom prst="ellipse">
            <a:avLst/>
          </a:prstGeom>
          <a:ln>
            <a:noFill/>
          </a:ln>
          <a:effectLst>
            <a:softEdge rad="112500"/>
          </a:effectLst>
        </p:spPr>
      </p:pic>
      <p:sp>
        <p:nvSpPr>
          <p:cNvPr id="33" name="Titre 1"/>
          <p:cNvSpPr txBox="1">
            <a:spLocks/>
          </p:cNvSpPr>
          <p:nvPr/>
        </p:nvSpPr>
        <p:spPr>
          <a:xfrm>
            <a:off x="415948" y="808383"/>
            <a:ext cx="4517537" cy="553791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4890"/>
                </a:solidFill>
              </a:rPr>
              <a:t>En parallèle</a:t>
            </a:r>
          </a:p>
          <a:p>
            <a:endParaRPr lang="fr-FR" sz="900" dirty="0" smtClean="0">
              <a:solidFill>
                <a:srgbClr val="004890"/>
              </a:solidFill>
            </a:endParaRPr>
          </a:p>
          <a:p>
            <a:pPr marL="571500" indent="-571500">
              <a:buFont typeface="Arial" panose="020B0604020202020204" pitchFamily="34" charset="0"/>
              <a:buChar char="•"/>
            </a:pPr>
            <a:r>
              <a:rPr lang="fr-FR" dirty="0" smtClean="0"/>
              <a:t>orienter vers une équipe de 2ème ligne </a:t>
            </a:r>
          </a:p>
          <a:p>
            <a:pPr marL="571500" indent="-571500">
              <a:buFont typeface="Arial" panose="020B0604020202020204" pitchFamily="34" charset="0"/>
              <a:buChar char="•"/>
            </a:pPr>
            <a:r>
              <a:rPr lang="fr-FR" dirty="0" smtClean="0"/>
              <a:t>et mettre en place les premières actions en soins primaires</a:t>
            </a:r>
          </a:p>
          <a:p>
            <a:pPr marL="571500" indent="-571500">
              <a:buFont typeface="Arial" panose="020B0604020202020204" pitchFamily="34" charset="0"/>
              <a:buChar char="•"/>
            </a:pPr>
            <a:endParaRPr lang="fr-FR" dirty="0">
              <a:solidFill>
                <a:srgbClr val="004890"/>
              </a:solidFill>
            </a:endParaRPr>
          </a:p>
          <a:p>
            <a:r>
              <a:rPr lang="fr-FR" dirty="0">
                <a:solidFill>
                  <a:srgbClr val="004890"/>
                </a:solidFill>
              </a:rPr>
              <a:t>Puis assurer le suivi et la coordination des actions </a:t>
            </a:r>
          </a:p>
        </p:txBody>
      </p:sp>
    </p:spTree>
    <p:extLst>
      <p:ext uri="{BB962C8B-B14F-4D97-AF65-F5344CB8AC3E}">
        <p14:creationId xmlns:p14="http://schemas.microsoft.com/office/powerpoint/2010/main" val="426587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1000" fill="hold"/>
                                        <p:tgtEl>
                                          <p:spTgt spid="106"/>
                                        </p:tgtEl>
                                        <p:attrNameLst>
                                          <p:attrName>ppt_w</p:attrName>
                                        </p:attrNameLst>
                                      </p:cBhvr>
                                      <p:tavLst>
                                        <p:tav tm="0">
                                          <p:val>
                                            <p:fltVal val="0"/>
                                          </p:val>
                                        </p:tav>
                                        <p:tav tm="100000">
                                          <p:val>
                                            <p:strVal val="#ppt_w"/>
                                          </p:val>
                                        </p:tav>
                                      </p:tavLst>
                                    </p:anim>
                                    <p:anim calcmode="lin" valueType="num">
                                      <p:cBhvr>
                                        <p:cTn id="8" dur="1000" fill="hold"/>
                                        <p:tgtEl>
                                          <p:spTgt spid="106"/>
                                        </p:tgtEl>
                                        <p:attrNameLst>
                                          <p:attrName>ppt_h</p:attrName>
                                        </p:attrNameLst>
                                      </p:cBhvr>
                                      <p:tavLst>
                                        <p:tav tm="0">
                                          <p:val>
                                            <p:fltVal val="0"/>
                                          </p:val>
                                        </p:tav>
                                        <p:tav tm="100000">
                                          <p:val>
                                            <p:strVal val="#ppt_h"/>
                                          </p:val>
                                        </p:tav>
                                      </p:tavLst>
                                    </p:anim>
                                    <p:anim calcmode="lin" valueType="num">
                                      <p:cBhvr>
                                        <p:cTn id="9" dur="1000" fill="hold"/>
                                        <p:tgtEl>
                                          <p:spTgt spid="106"/>
                                        </p:tgtEl>
                                        <p:attrNameLst>
                                          <p:attrName>style.rotation</p:attrName>
                                        </p:attrNameLst>
                                      </p:cBhvr>
                                      <p:tavLst>
                                        <p:tav tm="0">
                                          <p:val>
                                            <p:fltVal val="90"/>
                                          </p:val>
                                        </p:tav>
                                        <p:tav tm="100000">
                                          <p:val>
                                            <p:fltVal val="0"/>
                                          </p:val>
                                        </p:tav>
                                      </p:tavLst>
                                    </p:anim>
                                    <p:animEffect transition="in" filter="fade">
                                      <p:cBhvr>
                                        <p:cTn id="10" dur="1000"/>
                                        <p:tgtEl>
                                          <p:spTgt spid="10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1000" fill="hold"/>
                                        <p:tgtEl>
                                          <p:spTgt spid="144"/>
                                        </p:tgtEl>
                                        <p:attrNameLst>
                                          <p:attrName>ppt_w</p:attrName>
                                        </p:attrNameLst>
                                      </p:cBhvr>
                                      <p:tavLst>
                                        <p:tav tm="0">
                                          <p:val>
                                            <p:fltVal val="0"/>
                                          </p:val>
                                        </p:tav>
                                        <p:tav tm="100000">
                                          <p:val>
                                            <p:strVal val="#ppt_w"/>
                                          </p:val>
                                        </p:tav>
                                      </p:tavLst>
                                    </p:anim>
                                    <p:anim calcmode="lin" valueType="num">
                                      <p:cBhvr>
                                        <p:cTn id="14" dur="1000" fill="hold"/>
                                        <p:tgtEl>
                                          <p:spTgt spid="144"/>
                                        </p:tgtEl>
                                        <p:attrNameLst>
                                          <p:attrName>ppt_h</p:attrName>
                                        </p:attrNameLst>
                                      </p:cBhvr>
                                      <p:tavLst>
                                        <p:tav tm="0">
                                          <p:val>
                                            <p:fltVal val="0"/>
                                          </p:val>
                                        </p:tav>
                                        <p:tav tm="100000">
                                          <p:val>
                                            <p:strVal val="#ppt_h"/>
                                          </p:val>
                                        </p:tav>
                                      </p:tavLst>
                                    </p:anim>
                                    <p:anim calcmode="lin" valueType="num">
                                      <p:cBhvr>
                                        <p:cTn id="15" dur="1000" fill="hold"/>
                                        <p:tgtEl>
                                          <p:spTgt spid="144"/>
                                        </p:tgtEl>
                                        <p:attrNameLst>
                                          <p:attrName>style.rotation</p:attrName>
                                        </p:attrNameLst>
                                      </p:cBhvr>
                                      <p:tavLst>
                                        <p:tav tm="0">
                                          <p:val>
                                            <p:fltVal val="90"/>
                                          </p:val>
                                        </p:tav>
                                        <p:tav tm="100000">
                                          <p:val>
                                            <p:fltVal val="0"/>
                                          </p:val>
                                        </p:tav>
                                      </p:tavLst>
                                    </p:anim>
                                    <p:animEffect transition="in" filter="fade">
                                      <p:cBhvr>
                                        <p:cTn id="16" dur="1000"/>
                                        <p:tgtEl>
                                          <p:spTgt spid="14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p:cTn id="19" dur="1000" fill="hold"/>
                                        <p:tgtEl>
                                          <p:spTgt spid="143"/>
                                        </p:tgtEl>
                                        <p:attrNameLst>
                                          <p:attrName>ppt_w</p:attrName>
                                        </p:attrNameLst>
                                      </p:cBhvr>
                                      <p:tavLst>
                                        <p:tav tm="0">
                                          <p:val>
                                            <p:fltVal val="0"/>
                                          </p:val>
                                        </p:tav>
                                        <p:tav tm="100000">
                                          <p:val>
                                            <p:strVal val="#ppt_w"/>
                                          </p:val>
                                        </p:tav>
                                      </p:tavLst>
                                    </p:anim>
                                    <p:anim calcmode="lin" valueType="num">
                                      <p:cBhvr>
                                        <p:cTn id="20" dur="1000" fill="hold"/>
                                        <p:tgtEl>
                                          <p:spTgt spid="143"/>
                                        </p:tgtEl>
                                        <p:attrNameLst>
                                          <p:attrName>ppt_h</p:attrName>
                                        </p:attrNameLst>
                                      </p:cBhvr>
                                      <p:tavLst>
                                        <p:tav tm="0">
                                          <p:val>
                                            <p:fltVal val="0"/>
                                          </p:val>
                                        </p:tav>
                                        <p:tav tm="100000">
                                          <p:val>
                                            <p:strVal val="#ppt_h"/>
                                          </p:val>
                                        </p:tav>
                                      </p:tavLst>
                                    </p:anim>
                                    <p:anim calcmode="lin" valueType="num">
                                      <p:cBhvr>
                                        <p:cTn id="21" dur="1000" fill="hold"/>
                                        <p:tgtEl>
                                          <p:spTgt spid="143"/>
                                        </p:tgtEl>
                                        <p:attrNameLst>
                                          <p:attrName>style.rotation</p:attrName>
                                        </p:attrNameLst>
                                      </p:cBhvr>
                                      <p:tavLst>
                                        <p:tav tm="0">
                                          <p:val>
                                            <p:fltVal val="90"/>
                                          </p:val>
                                        </p:tav>
                                        <p:tav tm="100000">
                                          <p:val>
                                            <p:fltVal val="0"/>
                                          </p:val>
                                        </p:tav>
                                      </p:tavLst>
                                    </p:anim>
                                    <p:animEffect transition="in" filter="fade">
                                      <p:cBhvr>
                                        <p:cTn id="22" dur="1000"/>
                                        <p:tgtEl>
                                          <p:spTgt spid="14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1000" fill="hold"/>
                                        <p:tgtEl>
                                          <p:spTgt spid="109"/>
                                        </p:tgtEl>
                                        <p:attrNameLst>
                                          <p:attrName>ppt_w</p:attrName>
                                        </p:attrNameLst>
                                      </p:cBhvr>
                                      <p:tavLst>
                                        <p:tav tm="0">
                                          <p:val>
                                            <p:fltVal val="0"/>
                                          </p:val>
                                        </p:tav>
                                        <p:tav tm="100000">
                                          <p:val>
                                            <p:strVal val="#ppt_w"/>
                                          </p:val>
                                        </p:tav>
                                      </p:tavLst>
                                    </p:anim>
                                    <p:anim calcmode="lin" valueType="num">
                                      <p:cBhvr>
                                        <p:cTn id="26" dur="1000" fill="hold"/>
                                        <p:tgtEl>
                                          <p:spTgt spid="109"/>
                                        </p:tgtEl>
                                        <p:attrNameLst>
                                          <p:attrName>ppt_h</p:attrName>
                                        </p:attrNameLst>
                                      </p:cBhvr>
                                      <p:tavLst>
                                        <p:tav tm="0">
                                          <p:val>
                                            <p:fltVal val="0"/>
                                          </p:val>
                                        </p:tav>
                                        <p:tav tm="100000">
                                          <p:val>
                                            <p:strVal val="#ppt_h"/>
                                          </p:val>
                                        </p:tav>
                                      </p:tavLst>
                                    </p:anim>
                                    <p:anim calcmode="lin" valueType="num">
                                      <p:cBhvr>
                                        <p:cTn id="27" dur="1000" fill="hold"/>
                                        <p:tgtEl>
                                          <p:spTgt spid="109"/>
                                        </p:tgtEl>
                                        <p:attrNameLst>
                                          <p:attrName>style.rotation</p:attrName>
                                        </p:attrNameLst>
                                      </p:cBhvr>
                                      <p:tavLst>
                                        <p:tav tm="0">
                                          <p:val>
                                            <p:fltVal val="90"/>
                                          </p:val>
                                        </p:tav>
                                        <p:tav tm="100000">
                                          <p:val>
                                            <p:fltVal val="0"/>
                                          </p:val>
                                        </p:tav>
                                      </p:tavLst>
                                    </p:anim>
                                    <p:animEffect transition="in" filter="fade">
                                      <p:cBhvr>
                                        <p:cTn id="28" dur="1000"/>
                                        <p:tgtEl>
                                          <p:spTgt spid="10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1000" fill="hold"/>
                                        <p:tgtEl>
                                          <p:spTgt spid="108"/>
                                        </p:tgtEl>
                                        <p:attrNameLst>
                                          <p:attrName>ppt_w</p:attrName>
                                        </p:attrNameLst>
                                      </p:cBhvr>
                                      <p:tavLst>
                                        <p:tav tm="0">
                                          <p:val>
                                            <p:fltVal val="0"/>
                                          </p:val>
                                        </p:tav>
                                        <p:tav tm="100000">
                                          <p:val>
                                            <p:strVal val="#ppt_w"/>
                                          </p:val>
                                        </p:tav>
                                      </p:tavLst>
                                    </p:anim>
                                    <p:anim calcmode="lin" valueType="num">
                                      <p:cBhvr>
                                        <p:cTn id="32" dur="1000" fill="hold"/>
                                        <p:tgtEl>
                                          <p:spTgt spid="108"/>
                                        </p:tgtEl>
                                        <p:attrNameLst>
                                          <p:attrName>ppt_h</p:attrName>
                                        </p:attrNameLst>
                                      </p:cBhvr>
                                      <p:tavLst>
                                        <p:tav tm="0">
                                          <p:val>
                                            <p:fltVal val="0"/>
                                          </p:val>
                                        </p:tav>
                                        <p:tav tm="100000">
                                          <p:val>
                                            <p:strVal val="#ppt_h"/>
                                          </p:val>
                                        </p:tav>
                                      </p:tavLst>
                                    </p:anim>
                                    <p:anim calcmode="lin" valueType="num">
                                      <p:cBhvr>
                                        <p:cTn id="33" dur="1000" fill="hold"/>
                                        <p:tgtEl>
                                          <p:spTgt spid="108"/>
                                        </p:tgtEl>
                                        <p:attrNameLst>
                                          <p:attrName>style.rotation</p:attrName>
                                        </p:attrNameLst>
                                      </p:cBhvr>
                                      <p:tavLst>
                                        <p:tav tm="0">
                                          <p:val>
                                            <p:fltVal val="90"/>
                                          </p:val>
                                        </p:tav>
                                        <p:tav tm="100000">
                                          <p:val>
                                            <p:fltVal val="0"/>
                                          </p:val>
                                        </p:tav>
                                      </p:tavLst>
                                    </p:anim>
                                    <p:animEffect transition="in" filter="fade">
                                      <p:cBhvr>
                                        <p:cTn id="34" dur="1000"/>
                                        <p:tgtEl>
                                          <p:spTgt spid="10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1000" fill="hold"/>
                                        <p:tgtEl>
                                          <p:spTgt spid="111"/>
                                        </p:tgtEl>
                                        <p:attrNameLst>
                                          <p:attrName>ppt_w</p:attrName>
                                        </p:attrNameLst>
                                      </p:cBhvr>
                                      <p:tavLst>
                                        <p:tav tm="0">
                                          <p:val>
                                            <p:fltVal val="0"/>
                                          </p:val>
                                        </p:tav>
                                        <p:tav tm="100000">
                                          <p:val>
                                            <p:strVal val="#ppt_w"/>
                                          </p:val>
                                        </p:tav>
                                      </p:tavLst>
                                    </p:anim>
                                    <p:anim calcmode="lin" valueType="num">
                                      <p:cBhvr>
                                        <p:cTn id="38" dur="1000" fill="hold"/>
                                        <p:tgtEl>
                                          <p:spTgt spid="111"/>
                                        </p:tgtEl>
                                        <p:attrNameLst>
                                          <p:attrName>ppt_h</p:attrName>
                                        </p:attrNameLst>
                                      </p:cBhvr>
                                      <p:tavLst>
                                        <p:tav tm="0">
                                          <p:val>
                                            <p:fltVal val="0"/>
                                          </p:val>
                                        </p:tav>
                                        <p:tav tm="100000">
                                          <p:val>
                                            <p:strVal val="#ppt_h"/>
                                          </p:val>
                                        </p:tav>
                                      </p:tavLst>
                                    </p:anim>
                                    <p:anim calcmode="lin" valueType="num">
                                      <p:cBhvr>
                                        <p:cTn id="39" dur="1000" fill="hold"/>
                                        <p:tgtEl>
                                          <p:spTgt spid="111"/>
                                        </p:tgtEl>
                                        <p:attrNameLst>
                                          <p:attrName>style.rotation</p:attrName>
                                        </p:attrNameLst>
                                      </p:cBhvr>
                                      <p:tavLst>
                                        <p:tav tm="0">
                                          <p:val>
                                            <p:fltVal val="90"/>
                                          </p:val>
                                        </p:tav>
                                        <p:tav tm="100000">
                                          <p:val>
                                            <p:fltVal val="0"/>
                                          </p:val>
                                        </p:tav>
                                      </p:tavLst>
                                    </p:anim>
                                    <p:animEffect transition="in" filter="fade">
                                      <p:cBhvr>
                                        <p:cTn id="40" dur="1000"/>
                                        <p:tgtEl>
                                          <p:spTgt spid="1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 calcmode="lin" valueType="num">
                                      <p:cBhvr>
                                        <p:cTn id="43" dur="1000" fill="hold"/>
                                        <p:tgtEl>
                                          <p:spTgt spid="110"/>
                                        </p:tgtEl>
                                        <p:attrNameLst>
                                          <p:attrName>ppt_w</p:attrName>
                                        </p:attrNameLst>
                                      </p:cBhvr>
                                      <p:tavLst>
                                        <p:tav tm="0">
                                          <p:val>
                                            <p:fltVal val="0"/>
                                          </p:val>
                                        </p:tav>
                                        <p:tav tm="100000">
                                          <p:val>
                                            <p:strVal val="#ppt_w"/>
                                          </p:val>
                                        </p:tav>
                                      </p:tavLst>
                                    </p:anim>
                                    <p:anim calcmode="lin" valueType="num">
                                      <p:cBhvr>
                                        <p:cTn id="44" dur="1000" fill="hold"/>
                                        <p:tgtEl>
                                          <p:spTgt spid="110"/>
                                        </p:tgtEl>
                                        <p:attrNameLst>
                                          <p:attrName>ppt_h</p:attrName>
                                        </p:attrNameLst>
                                      </p:cBhvr>
                                      <p:tavLst>
                                        <p:tav tm="0">
                                          <p:val>
                                            <p:fltVal val="0"/>
                                          </p:val>
                                        </p:tav>
                                        <p:tav tm="100000">
                                          <p:val>
                                            <p:strVal val="#ppt_h"/>
                                          </p:val>
                                        </p:tav>
                                      </p:tavLst>
                                    </p:anim>
                                    <p:anim calcmode="lin" valueType="num">
                                      <p:cBhvr>
                                        <p:cTn id="45" dur="1000" fill="hold"/>
                                        <p:tgtEl>
                                          <p:spTgt spid="110"/>
                                        </p:tgtEl>
                                        <p:attrNameLst>
                                          <p:attrName>style.rotation</p:attrName>
                                        </p:attrNameLst>
                                      </p:cBhvr>
                                      <p:tavLst>
                                        <p:tav tm="0">
                                          <p:val>
                                            <p:fltVal val="90"/>
                                          </p:val>
                                        </p:tav>
                                        <p:tav tm="100000">
                                          <p:val>
                                            <p:fltVal val="0"/>
                                          </p:val>
                                        </p:tav>
                                      </p:tavLst>
                                    </p:anim>
                                    <p:animEffect transition="in" filter="fade">
                                      <p:cBhvr>
                                        <p:cTn id="46" dur="1000"/>
                                        <p:tgtEl>
                                          <p:spTgt spid="1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1000" fill="hold"/>
                                        <p:tgtEl>
                                          <p:spTgt spid="93"/>
                                        </p:tgtEl>
                                        <p:attrNameLst>
                                          <p:attrName>ppt_w</p:attrName>
                                        </p:attrNameLst>
                                      </p:cBhvr>
                                      <p:tavLst>
                                        <p:tav tm="0">
                                          <p:val>
                                            <p:fltVal val="0"/>
                                          </p:val>
                                        </p:tav>
                                        <p:tav tm="100000">
                                          <p:val>
                                            <p:strVal val="#ppt_w"/>
                                          </p:val>
                                        </p:tav>
                                      </p:tavLst>
                                    </p:anim>
                                    <p:anim calcmode="lin" valueType="num">
                                      <p:cBhvr>
                                        <p:cTn id="50" dur="1000" fill="hold"/>
                                        <p:tgtEl>
                                          <p:spTgt spid="93"/>
                                        </p:tgtEl>
                                        <p:attrNameLst>
                                          <p:attrName>ppt_h</p:attrName>
                                        </p:attrNameLst>
                                      </p:cBhvr>
                                      <p:tavLst>
                                        <p:tav tm="0">
                                          <p:val>
                                            <p:fltVal val="0"/>
                                          </p:val>
                                        </p:tav>
                                        <p:tav tm="100000">
                                          <p:val>
                                            <p:strVal val="#ppt_h"/>
                                          </p:val>
                                        </p:tav>
                                      </p:tavLst>
                                    </p:anim>
                                    <p:anim calcmode="lin" valueType="num">
                                      <p:cBhvr>
                                        <p:cTn id="51" dur="1000" fill="hold"/>
                                        <p:tgtEl>
                                          <p:spTgt spid="93"/>
                                        </p:tgtEl>
                                        <p:attrNameLst>
                                          <p:attrName>style.rotation</p:attrName>
                                        </p:attrNameLst>
                                      </p:cBhvr>
                                      <p:tavLst>
                                        <p:tav tm="0">
                                          <p:val>
                                            <p:fltVal val="90"/>
                                          </p:val>
                                        </p:tav>
                                        <p:tav tm="100000">
                                          <p:val>
                                            <p:fltVal val="0"/>
                                          </p:val>
                                        </p:tav>
                                      </p:tavLst>
                                    </p:anim>
                                    <p:animEffect transition="in" filter="fade">
                                      <p:cBhvr>
                                        <p:cTn id="52" dur="1000"/>
                                        <p:tgtEl>
                                          <p:spTgt spid="9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1000" fill="hold"/>
                                        <p:tgtEl>
                                          <p:spTgt spid="92"/>
                                        </p:tgtEl>
                                        <p:attrNameLst>
                                          <p:attrName>ppt_w</p:attrName>
                                        </p:attrNameLst>
                                      </p:cBhvr>
                                      <p:tavLst>
                                        <p:tav tm="0">
                                          <p:val>
                                            <p:fltVal val="0"/>
                                          </p:val>
                                        </p:tav>
                                        <p:tav tm="100000">
                                          <p:val>
                                            <p:strVal val="#ppt_w"/>
                                          </p:val>
                                        </p:tav>
                                      </p:tavLst>
                                    </p:anim>
                                    <p:anim calcmode="lin" valueType="num">
                                      <p:cBhvr>
                                        <p:cTn id="56" dur="1000" fill="hold"/>
                                        <p:tgtEl>
                                          <p:spTgt spid="92"/>
                                        </p:tgtEl>
                                        <p:attrNameLst>
                                          <p:attrName>ppt_h</p:attrName>
                                        </p:attrNameLst>
                                      </p:cBhvr>
                                      <p:tavLst>
                                        <p:tav tm="0">
                                          <p:val>
                                            <p:fltVal val="0"/>
                                          </p:val>
                                        </p:tav>
                                        <p:tav tm="100000">
                                          <p:val>
                                            <p:strVal val="#ppt_h"/>
                                          </p:val>
                                        </p:tav>
                                      </p:tavLst>
                                    </p:anim>
                                    <p:anim calcmode="lin" valueType="num">
                                      <p:cBhvr>
                                        <p:cTn id="57" dur="1000" fill="hold"/>
                                        <p:tgtEl>
                                          <p:spTgt spid="92"/>
                                        </p:tgtEl>
                                        <p:attrNameLst>
                                          <p:attrName>style.rotation</p:attrName>
                                        </p:attrNameLst>
                                      </p:cBhvr>
                                      <p:tavLst>
                                        <p:tav tm="0">
                                          <p:val>
                                            <p:fltVal val="90"/>
                                          </p:val>
                                        </p:tav>
                                        <p:tav tm="100000">
                                          <p:val>
                                            <p:fltVal val="0"/>
                                          </p:val>
                                        </p:tav>
                                      </p:tavLst>
                                    </p:anim>
                                    <p:animEffect transition="in" filter="fade">
                                      <p:cBhvr>
                                        <p:cTn id="58" dur="1000"/>
                                        <p:tgtEl>
                                          <p:spTgt spid="9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par>
                                <p:cTn id="65" presetID="3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ppt_w</p:attrName>
                                        </p:attrNameLst>
                                      </p:cBhvr>
                                      <p:tavLst>
                                        <p:tav tm="0">
                                          <p:val>
                                            <p:fltVal val="0"/>
                                          </p:val>
                                        </p:tav>
                                        <p:tav tm="100000">
                                          <p:val>
                                            <p:strVal val="#ppt_w"/>
                                          </p:val>
                                        </p:tav>
                                      </p:tavLst>
                                    </p:anim>
                                    <p:anim calcmode="lin" valueType="num">
                                      <p:cBhvr>
                                        <p:cTn id="68" dur="1000" fill="hold"/>
                                        <p:tgtEl>
                                          <p:spTgt spid="11"/>
                                        </p:tgtEl>
                                        <p:attrNameLst>
                                          <p:attrName>ppt_h</p:attrName>
                                        </p:attrNameLst>
                                      </p:cBhvr>
                                      <p:tavLst>
                                        <p:tav tm="0">
                                          <p:val>
                                            <p:fltVal val="0"/>
                                          </p:val>
                                        </p:tav>
                                        <p:tav tm="100000">
                                          <p:val>
                                            <p:strVal val="#ppt_h"/>
                                          </p:val>
                                        </p:tav>
                                      </p:tavLst>
                                    </p:anim>
                                    <p:anim calcmode="lin" valueType="num">
                                      <p:cBhvr>
                                        <p:cTn id="69" dur="1000" fill="hold"/>
                                        <p:tgtEl>
                                          <p:spTgt spid="11"/>
                                        </p:tgtEl>
                                        <p:attrNameLst>
                                          <p:attrName>style.rotation</p:attrName>
                                        </p:attrNameLst>
                                      </p:cBhvr>
                                      <p:tavLst>
                                        <p:tav tm="0">
                                          <p:val>
                                            <p:fltVal val="90"/>
                                          </p:val>
                                        </p:tav>
                                        <p:tav tm="100000">
                                          <p:val>
                                            <p:fltVal val="0"/>
                                          </p:val>
                                        </p:tav>
                                      </p:tavLst>
                                    </p:anim>
                                    <p:animEffect transition="in" filter="fade">
                                      <p:cBhvr>
                                        <p:cTn id="70" dur="1000"/>
                                        <p:tgtEl>
                                          <p:spTgt spid="11"/>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1000" fill="hold"/>
                                        <p:tgtEl>
                                          <p:spTgt spid="76"/>
                                        </p:tgtEl>
                                        <p:attrNameLst>
                                          <p:attrName>ppt_w</p:attrName>
                                        </p:attrNameLst>
                                      </p:cBhvr>
                                      <p:tavLst>
                                        <p:tav tm="0">
                                          <p:val>
                                            <p:fltVal val="0"/>
                                          </p:val>
                                        </p:tav>
                                        <p:tav tm="100000">
                                          <p:val>
                                            <p:strVal val="#ppt_w"/>
                                          </p:val>
                                        </p:tav>
                                      </p:tavLst>
                                    </p:anim>
                                    <p:anim calcmode="lin" valueType="num">
                                      <p:cBhvr>
                                        <p:cTn id="74" dur="1000" fill="hold"/>
                                        <p:tgtEl>
                                          <p:spTgt spid="76"/>
                                        </p:tgtEl>
                                        <p:attrNameLst>
                                          <p:attrName>ppt_h</p:attrName>
                                        </p:attrNameLst>
                                      </p:cBhvr>
                                      <p:tavLst>
                                        <p:tav tm="0">
                                          <p:val>
                                            <p:fltVal val="0"/>
                                          </p:val>
                                        </p:tav>
                                        <p:tav tm="100000">
                                          <p:val>
                                            <p:strVal val="#ppt_h"/>
                                          </p:val>
                                        </p:tav>
                                      </p:tavLst>
                                    </p:anim>
                                    <p:anim calcmode="lin" valueType="num">
                                      <p:cBhvr>
                                        <p:cTn id="75" dur="1000" fill="hold"/>
                                        <p:tgtEl>
                                          <p:spTgt spid="76"/>
                                        </p:tgtEl>
                                        <p:attrNameLst>
                                          <p:attrName>style.rotation</p:attrName>
                                        </p:attrNameLst>
                                      </p:cBhvr>
                                      <p:tavLst>
                                        <p:tav tm="0">
                                          <p:val>
                                            <p:fltVal val="90"/>
                                          </p:val>
                                        </p:tav>
                                        <p:tav tm="100000">
                                          <p:val>
                                            <p:fltVal val="0"/>
                                          </p:val>
                                        </p:tav>
                                      </p:tavLst>
                                    </p:anim>
                                    <p:animEffect transition="in" filter="fade">
                                      <p:cBhvr>
                                        <p:cTn id="76" dur="1000"/>
                                        <p:tgtEl>
                                          <p:spTgt spid="7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3"/>
                                        </p:tgtEl>
                                        <p:attrNameLst>
                                          <p:attrName>style.visibility</p:attrName>
                                        </p:attrNameLst>
                                      </p:cBhvr>
                                      <p:to>
                                        <p:strVal val="visible"/>
                                      </p:to>
                                    </p:set>
                                    <p:anim calcmode="lin" valueType="num">
                                      <p:cBhvr>
                                        <p:cTn id="79" dur="1000" fill="hold"/>
                                        <p:tgtEl>
                                          <p:spTgt spid="123"/>
                                        </p:tgtEl>
                                        <p:attrNameLst>
                                          <p:attrName>ppt_w</p:attrName>
                                        </p:attrNameLst>
                                      </p:cBhvr>
                                      <p:tavLst>
                                        <p:tav tm="0">
                                          <p:val>
                                            <p:fltVal val="0"/>
                                          </p:val>
                                        </p:tav>
                                        <p:tav tm="100000">
                                          <p:val>
                                            <p:strVal val="#ppt_w"/>
                                          </p:val>
                                        </p:tav>
                                      </p:tavLst>
                                    </p:anim>
                                    <p:anim calcmode="lin" valueType="num">
                                      <p:cBhvr>
                                        <p:cTn id="80" dur="1000" fill="hold"/>
                                        <p:tgtEl>
                                          <p:spTgt spid="123"/>
                                        </p:tgtEl>
                                        <p:attrNameLst>
                                          <p:attrName>ppt_h</p:attrName>
                                        </p:attrNameLst>
                                      </p:cBhvr>
                                      <p:tavLst>
                                        <p:tav tm="0">
                                          <p:val>
                                            <p:fltVal val="0"/>
                                          </p:val>
                                        </p:tav>
                                        <p:tav tm="100000">
                                          <p:val>
                                            <p:strVal val="#ppt_h"/>
                                          </p:val>
                                        </p:tav>
                                      </p:tavLst>
                                    </p:anim>
                                    <p:anim calcmode="lin" valueType="num">
                                      <p:cBhvr>
                                        <p:cTn id="81" dur="1000" fill="hold"/>
                                        <p:tgtEl>
                                          <p:spTgt spid="123"/>
                                        </p:tgtEl>
                                        <p:attrNameLst>
                                          <p:attrName>style.rotation</p:attrName>
                                        </p:attrNameLst>
                                      </p:cBhvr>
                                      <p:tavLst>
                                        <p:tav tm="0">
                                          <p:val>
                                            <p:fltVal val="90"/>
                                          </p:val>
                                        </p:tav>
                                        <p:tav tm="100000">
                                          <p:val>
                                            <p:fltVal val="0"/>
                                          </p:val>
                                        </p:tav>
                                      </p:tavLst>
                                    </p:anim>
                                    <p:animEffect transition="in" filter="fade">
                                      <p:cBhvr>
                                        <p:cTn id="82" dur="1000"/>
                                        <p:tgtEl>
                                          <p:spTgt spid="12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1000" fill="hold"/>
                                        <p:tgtEl>
                                          <p:spTgt spid="98"/>
                                        </p:tgtEl>
                                        <p:attrNameLst>
                                          <p:attrName>ppt_w</p:attrName>
                                        </p:attrNameLst>
                                      </p:cBhvr>
                                      <p:tavLst>
                                        <p:tav tm="0">
                                          <p:val>
                                            <p:fltVal val="0"/>
                                          </p:val>
                                        </p:tav>
                                        <p:tav tm="100000">
                                          <p:val>
                                            <p:strVal val="#ppt_w"/>
                                          </p:val>
                                        </p:tav>
                                      </p:tavLst>
                                    </p:anim>
                                    <p:anim calcmode="lin" valueType="num">
                                      <p:cBhvr>
                                        <p:cTn id="86" dur="1000" fill="hold"/>
                                        <p:tgtEl>
                                          <p:spTgt spid="98"/>
                                        </p:tgtEl>
                                        <p:attrNameLst>
                                          <p:attrName>ppt_h</p:attrName>
                                        </p:attrNameLst>
                                      </p:cBhvr>
                                      <p:tavLst>
                                        <p:tav tm="0">
                                          <p:val>
                                            <p:fltVal val="0"/>
                                          </p:val>
                                        </p:tav>
                                        <p:tav tm="100000">
                                          <p:val>
                                            <p:strVal val="#ppt_h"/>
                                          </p:val>
                                        </p:tav>
                                      </p:tavLst>
                                    </p:anim>
                                    <p:anim calcmode="lin" valueType="num">
                                      <p:cBhvr>
                                        <p:cTn id="87" dur="1000" fill="hold"/>
                                        <p:tgtEl>
                                          <p:spTgt spid="98"/>
                                        </p:tgtEl>
                                        <p:attrNameLst>
                                          <p:attrName>style.rotation</p:attrName>
                                        </p:attrNameLst>
                                      </p:cBhvr>
                                      <p:tavLst>
                                        <p:tav tm="0">
                                          <p:val>
                                            <p:fltVal val="90"/>
                                          </p:val>
                                        </p:tav>
                                        <p:tav tm="100000">
                                          <p:val>
                                            <p:fltVal val="0"/>
                                          </p:val>
                                        </p:tav>
                                      </p:tavLst>
                                    </p:anim>
                                    <p:animEffect transition="in" filter="fade">
                                      <p:cBhvr>
                                        <p:cTn id="88" dur="1000"/>
                                        <p:tgtEl>
                                          <p:spTgt spid="9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07"/>
                                        </p:tgtEl>
                                        <p:attrNameLst>
                                          <p:attrName>style.visibility</p:attrName>
                                        </p:attrNameLst>
                                      </p:cBhvr>
                                      <p:to>
                                        <p:strVal val="visible"/>
                                      </p:to>
                                    </p:set>
                                    <p:anim calcmode="lin" valueType="num">
                                      <p:cBhvr>
                                        <p:cTn id="91" dur="1000" fill="hold"/>
                                        <p:tgtEl>
                                          <p:spTgt spid="107"/>
                                        </p:tgtEl>
                                        <p:attrNameLst>
                                          <p:attrName>ppt_w</p:attrName>
                                        </p:attrNameLst>
                                      </p:cBhvr>
                                      <p:tavLst>
                                        <p:tav tm="0">
                                          <p:val>
                                            <p:fltVal val="0"/>
                                          </p:val>
                                        </p:tav>
                                        <p:tav tm="100000">
                                          <p:val>
                                            <p:strVal val="#ppt_w"/>
                                          </p:val>
                                        </p:tav>
                                      </p:tavLst>
                                    </p:anim>
                                    <p:anim calcmode="lin" valueType="num">
                                      <p:cBhvr>
                                        <p:cTn id="92" dur="1000" fill="hold"/>
                                        <p:tgtEl>
                                          <p:spTgt spid="107"/>
                                        </p:tgtEl>
                                        <p:attrNameLst>
                                          <p:attrName>ppt_h</p:attrName>
                                        </p:attrNameLst>
                                      </p:cBhvr>
                                      <p:tavLst>
                                        <p:tav tm="0">
                                          <p:val>
                                            <p:fltVal val="0"/>
                                          </p:val>
                                        </p:tav>
                                        <p:tav tm="100000">
                                          <p:val>
                                            <p:strVal val="#ppt_h"/>
                                          </p:val>
                                        </p:tav>
                                      </p:tavLst>
                                    </p:anim>
                                    <p:anim calcmode="lin" valueType="num">
                                      <p:cBhvr>
                                        <p:cTn id="93" dur="1000" fill="hold"/>
                                        <p:tgtEl>
                                          <p:spTgt spid="107"/>
                                        </p:tgtEl>
                                        <p:attrNameLst>
                                          <p:attrName>style.rotation</p:attrName>
                                        </p:attrNameLst>
                                      </p:cBhvr>
                                      <p:tavLst>
                                        <p:tav tm="0">
                                          <p:val>
                                            <p:fltVal val="90"/>
                                          </p:val>
                                        </p:tav>
                                        <p:tav tm="100000">
                                          <p:val>
                                            <p:fltVal val="0"/>
                                          </p:val>
                                        </p:tav>
                                      </p:tavLst>
                                    </p:anim>
                                    <p:animEffect transition="in" filter="fade">
                                      <p:cBhvr>
                                        <p:cTn id="94" dur="1000"/>
                                        <p:tgtEl>
                                          <p:spTgt spid="10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24"/>
                                        </p:tgtEl>
                                        <p:attrNameLst>
                                          <p:attrName>style.visibility</p:attrName>
                                        </p:attrNameLst>
                                      </p:cBhvr>
                                      <p:to>
                                        <p:strVal val="visible"/>
                                      </p:to>
                                    </p:set>
                                    <p:anim calcmode="lin" valueType="num">
                                      <p:cBhvr>
                                        <p:cTn id="97" dur="1000" fill="hold"/>
                                        <p:tgtEl>
                                          <p:spTgt spid="124"/>
                                        </p:tgtEl>
                                        <p:attrNameLst>
                                          <p:attrName>ppt_w</p:attrName>
                                        </p:attrNameLst>
                                      </p:cBhvr>
                                      <p:tavLst>
                                        <p:tav tm="0">
                                          <p:val>
                                            <p:fltVal val="0"/>
                                          </p:val>
                                        </p:tav>
                                        <p:tav tm="100000">
                                          <p:val>
                                            <p:strVal val="#ppt_w"/>
                                          </p:val>
                                        </p:tav>
                                      </p:tavLst>
                                    </p:anim>
                                    <p:anim calcmode="lin" valueType="num">
                                      <p:cBhvr>
                                        <p:cTn id="98" dur="1000" fill="hold"/>
                                        <p:tgtEl>
                                          <p:spTgt spid="124"/>
                                        </p:tgtEl>
                                        <p:attrNameLst>
                                          <p:attrName>ppt_h</p:attrName>
                                        </p:attrNameLst>
                                      </p:cBhvr>
                                      <p:tavLst>
                                        <p:tav tm="0">
                                          <p:val>
                                            <p:fltVal val="0"/>
                                          </p:val>
                                        </p:tav>
                                        <p:tav tm="100000">
                                          <p:val>
                                            <p:strVal val="#ppt_h"/>
                                          </p:val>
                                        </p:tav>
                                      </p:tavLst>
                                    </p:anim>
                                    <p:anim calcmode="lin" valueType="num">
                                      <p:cBhvr>
                                        <p:cTn id="99" dur="1000" fill="hold"/>
                                        <p:tgtEl>
                                          <p:spTgt spid="124"/>
                                        </p:tgtEl>
                                        <p:attrNameLst>
                                          <p:attrName>style.rotation</p:attrName>
                                        </p:attrNameLst>
                                      </p:cBhvr>
                                      <p:tavLst>
                                        <p:tav tm="0">
                                          <p:val>
                                            <p:fltVal val="90"/>
                                          </p:val>
                                        </p:tav>
                                        <p:tav tm="100000">
                                          <p:val>
                                            <p:fltVal val="0"/>
                                          </p:val>
                                        </p:tav>
                                      </p:tavLst>
                                    </p:anim>
                                    <p:animEffect transition="in" filter="fade">
                                      <p:cBhvr>
                                        <p:cTn id="100"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92" grpId="0"/>
      <p:bldP spid="93" grpId="0" animBg="1"/>
      <p:bldP spid="98" grpId="0" animBg="1"/>
      <p:bldP spid="106" grpId="0" animBg="1"/>
      <p:bldP spid="107" grpId="0" animBg="1"/>
      <p:bldP spid="108" grpId="0" animBg="1"/>
      <p:bldP spid="109" grpId="0" animBg="1"/>
      <p:bldP spid="110" grpId="0" animBg="1"/>
      <p:bldP spid="111" grpId="0" animBg="1"/>
      <p:bldP spid="123" grpId="0" animBg="1"/>
      <p:bldP spid="124" grpId="0" animBg="1"/>
      <p:bldP spid="143" grpId="0"/>
      <p:bldP spid="144" grpId="0" animBg="1"/>
      <p:bldP spid="1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4051</Words>
  <Application>Microsoft Office PowerPoint</Application>
  <PresentationFormat>Personnalisé</PresentationFormat>
  <Paragraphs>322</Paragraphs>
  <Slides>14</Slides>
  <Notes>9</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Trouble du spectre de l’autisme</vt:lpstr>
      <vt:lpstr>Contexte</vt:lpstr>
      <vt:lpstr>Méthode :  recommandation pour la pratique clinique</vt:lpstr>
      <vt:lpstr>Parcours et acteurs</vt:lpstr>
      <vt:lpstr>Autres signes d’alerte majeurs A 12 mois et + : Absence de  babillage, de pointage à distance, de communication gestuelle (faire coucou, au revoir, etc.)  A 18 mois et + : Absence de mots   A 24 mois et + : Absence d’association de mots (non écholaliques)</vt:lpstr>
      <vt:lpstr>Autres signes d’alerte majeurs A 12 mois et + : Absence de  babillage, de pointage à distance, de communication gestuelle (faire coucou, au revoir, etc.)  A 18 mois et + : Absence de mots   A 24 mois et + : Absence d’association de mots (non écholaliques)</vt:lpstr>
      <vt:lpstr>Signes d’alerte majeurs</vt:lpstr>
      <vt:lpstr>Consultation dédiée en soins primaires</vt:lpstr>
      <vt:lpstr>Présentation PowerPoint</vt:lpstr>
      <vt:lpstr>La démarche diagnostique en 2e ligne</vt:lpstr>
      <vt:lpstr>La démarche diagnostique en 2e ligne (1)</vt:lpstr>
      <vt:lpstr>La démarche diagnostique en 2e ligne (2)</vt:lpstr>
      <vt:lpstr>Suivi médical</vt:lpstr>
      <vt:lpstr>Le message à emporter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AVIGNON</dc:creator>
  <cp:lastModifiedBy>ANDRE-VERT Joëlle</cp:lastModifiedBy>
  <cp:revision>94</cp:revision>
  <dcterms:created xsi:type="dcterms:W3CDTF">2018-02-05T18:08:27Z</dcterms:created>
  <dcterms:modified xsi:type="dcterms:W3CDTF">2018-03-21T13:47:19Z</dcterms:modified>
</cp:coreProperties>
</file>